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0" r:id="rId3"/>
    <p:sldId id="257" r:id="rId4"/>
    <p:sldId id="263" r:id="rId5"/>
    <p:sldId id="264" r:id="rId6"/>
    <p:sldId id="266" r:id="rId7"/>
    <p:sldId id="261" r:id="rId8"/>
    <p:sldId id="262" r:id="rId9"/>
    <p:sldId id="265"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8B5"/>
    <a:srgbClr val="2C1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C0DC3-54DB-B9D9-C9CD-EDC26125054F}" v="1059" dt="2021-01-26T17:06:41.858"/>
    <p1510:client id="{6611CD8E-9597-00FB-925C-07F0BCE30ECC}" v="11" dt="2021-09-21T16:52:42.620"/>
    <p1510:client id="{6D65872B-8A4F-27E5-6069-B539EB9728EE}" v="316" dt="2021-01-26T16:51:13.379"/>
    <p1510:client id="{6DB0B648-65AB-BE77-BCB1-A0EF64DD9DCE}" v="473" dt="2021-01-28T08:53:57.337"/>
    <p1510:client id="{86860D05-2D99-48B2-A9E0-6FD1E3C82ADF}" v="156" dt="2021-01-26T16:21:10.684"/>
    <p1510:client id="{8AE0AF23-7335-E976-B8F1-7FCF33BE3034}" v="19" dt="2021-01-27T16:25:18.052"/>
    <p1510:client id="{D614567A-1DC6-A92D-376A-9F2C5AA58F7A}" v="223" dt="2021-01-27T20:58:32.108"/>
    <p1510:client id="{E1FFD50B-4CD4-154F-5EAC-46A87FD4604D}" v="946" dt="2021-01-26T16:57:25.545"/>
    <p1510:client id="{F020E271-6AA9-EA01-FB3C-A09F1CA4457A}" v="1170" dt="2021-01-26T16:56:47.555"/>
    <p1510:client id="{F7B5F178-815D-92E1-A6CF-6B4A0BA2864B}" v="13" dt="2021-01-26T16:47:05.894"/>
    <p1510:client id="{F9EA4115-F968-FDC6-8967-7AC0197A01DF}" v="1188" dt="2021-01-26T17:07:14.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C7A5A-9D22-457A-86C4-505C935719BC}" type="doc">
      <dgm:prSet loTypeId="urn:microsoft.com/office/officeart/2005/8/layout/arrow5" loCatId="relationship" qsTypeId="urn:microsoft.com/office/officeart/2005/8/quickstyle/simple1" qsCatId="simple" csTypeId="urn:microsoft.com/office/officeart/2005/8/colors/accent4_4" csCatId="accent4"/>
      <dgm:spPr/>
      <dgm:t>
        <a:bodyPr/>
        <a:lstStyle/>
        <a:p>
          <a:endParaRPr lang="en-US"/>
        </a:p>
      </dgm:t>
    </dgm:pt>
    <dgm:pt modelId="{7E9A9363-2119-4D60-807D-0057D37279FB}">
      <dgm:prSet/>
      <dgm:spPr/>
      <dgm:t>
        <a:bodyPr/>
        <a:lstStyle/>
        <a:p>
          <a:r>
            <a:rPr lang="nl-NL" dirty="0"/>
            <a:t>Een groep </a:t>
          </a:r>
          <a:r>
            <a:rPr lang="nl-NL" b="1" dirty="0"/>
            <a:t>door en voor leerlingen</a:t>
          </a:r>
          <a:endParaRPr lang="en-US" b="1" dirty="0"/>
        </a:p>
      </dgm:t>
    </dgm:pt>
    <dgm:pt modelId="{6A351E54-495F-4BA2-A8F1-1A07E871E515}" type="parTrans" cxnId="{81BE2C98-A655-446C-8C08-CCBB42EFD307}">
      <dgm:prSet/>
      <dgm:spPr/>
      <dgm:t>
        <a:bodyPr/>
        <a:lstStyle/>
        <a:p>
          <a:endParaRPr lang="en-US"/>
        </a:p>
      </dgm:t>
    </dgm:pt>
    <dgm:pt modelId="{2478BB52-B504-46B3-9AA3-AA29BEF84693}" type="sibTrans" cxnId="{81BE2C98-A655-446C-8C08-CCBB42EFD307}">
      <dgm:prSet/>
      <dgm:spPr/>
      <dgm:t>
        <a:bodyPr/>
        <a:lstStyle/>
        <a:p>
          <a:endParaRPr lang="en-US"/>
        </a:p>
      </dgm:t>
    </dgm:pt>
    <dgm:pt modelId="{52E4B474-B6A1-4655-9BFC-1E1DB39397C2}">
      <dgm:prSet/>
      <dgm:spPr/>
      <dgm:t>
        <a:bodyPr/>
        <a:lstStyle/>
        <a:p>
          <a:r>
            <a:rPr lang="nl-NL" b="1" dirty="0"/>
            <a:t>"Leerlingenraad"</a:t>
          </a:r>
          <a:r>
            <a:rPr lang="nl-NL" dirty="0"/>
            <a:t> van het Xaveriuscollege</a:t>
          </a:r>
          <a:endParaRPr lang="en-US" dirty="0"/>
        </a:p>
      </dgm:t>
    </dgm:pt>
    <dgm:pt modelId="{D0E220D4-FED8-48EC-B98F-F2A1C5599F1C}" type="parTrans" cxnId="{29AC2D14-E653-494A-9650-74DC59A6480D}">
      <dgm:prSet/>
      <dgm:spPr/>
      <dgm:t>
        <a:bodyPr/>
        <a:lstStyle/>
        <a:p>
          <a:endParaRPr lang="en-US"/>
        </a:p>
      </dgm:t>
    </dgm:pt>
    <dgm:pt modelId="{6EF65CA7-FAC5-4128-A734-4A652FA8C900}" type="sibTrans" cxnId="{29AC2D14-E653-494A-9650-74DC59A6480D}">
      <dgm:prSet/>
      <dgm:spPr/>
      <dgm:t>
        <a:bodyPr/>
        <a:lstStyle/>
        <a:p>
          <a:endParaRPr lang="en-US"/>
        </a:p>
      </dgm:t>
    </dgm:pt>
    <dgm:pt modelId="{A94DDF3F-35E8-49FA-BD5F-CBF4FF76DFC5}">
      <dgm:prSet/>
      <dgm:spPr/>
      <dgm:t>
        <a:bodyPr/>
        <a:lstStyle/>
        <a:p>
          <a:r>
            <a:rPr lang="nl-NL" dirty="0"/>
            <a:t>Begeleid door leerkrachten</a:t>
          </a:r>
          <a:endParaRPr lang="en-US" dirty="0"/>
        </a:p>
      </dgm:t>
    </dgm:pt>
    <dgm:pt modelId="{60E5B86D-DB1C-4CF7-8582-944A3DA41EAD}" type="parTrans" cxnId="{1E2A5C20-175A-49F8-B7E1-051A70727A62}">
      <dgm:prSet/>
      <dgm:spPr/>
      <dgm:t>
        <a:bodyPr/>
        <a:lstStyle/>
        <a:p>
          <a:endParaRPr lang="en-US"/>
        </a:p>
      </dgm:t>
    </dgm:pt>
    <dgm:pt modelId="{5A5BC23C-2451-4A9D-B606-6A5B31B51A1A}" type="sibTrans" cxnId="{1E2A5C20-175A-49F8-B7E1-051A70727A62}">
      <dgm:prSet/>
      <dgm:spPr/>
      <dgm:t>
        <a:bodyPr/>
        <a:lstStyle/>
        <a:p>
          <a:endParaRPr lang="en-US"/>
        </a:p>
      </dgm:t>
    </dgm:pt>
    <dgm:pt modelId="{F687304F-D5DF-45AC-A182-92A306F37E55}">
      <dgm:prSet/>
      <dgm:spPr/>
      <dgm:t>
        <a:bodyPr/>
        <a:lstStyle/>
        <a:p>
          <a:r>
            <a:rPr lang="nl-NL" dirty="0"/>
            <a:t>'t Cas </a:t>
          </a:r>
          <a:r>
            <a:rPr lang="nl-NL" dirty="0">
              <a:latin typeface="Gill Sans MT" panose="020B0502020104020203"/>
            </a:rPr>
            <a:t>wil</a:t>
          </a:r>
          <a:r>
            <a:rPr lang="nl-NL" dirty="0"/>
            <a:t> de school een</a:t>
          </a:r>
          <a:r>
            <a:rPr lang="nl-NL" b="1" dirty="0"/>
            <a:t> betere plaats maken voor leerlingen</a:t>
          </a:r>
          <a:endParaRPr lang="en-US" b="1" dirty="0"/>
        </a:p>
      </dgm:t>
    </dgm:pt>
    <dgm:pt modelId="{E0CEE3C4-CF87-4DD5-BF72-D4FD6CBCFEBA}" type="parTrans" cxnId="{B7BCDC1A-27BE-4CBA-A0CE-E00AB731760B}">
      <dgm:prSet/>
      <dgm:spPr/>
      <dgm:t>
        <a:bodyPr/>
        <a:lstStyle/>
        <a:p>
          <a:endParaRPr lang="en-US"/>
        </a:p>
      </dgm:t>
    </dgm:pt>
    <dgm:pt modelId="{A0ECB142-09BF-428E-9A28-A6F5A0593ACD}" type="sibTrans" cxnId="{B7BCDC1A-27BE-4CBA-A0CE-E00AB731760B}">
      <dgm:prSet/>
      <dgm:spPr/>
      <dgm:t>
        <a:bodyPr/>
        <a:lstStyle/>
        <a:p>
          <a:endParaRPr lang="en-US"/>
        </a:p>
      </dgm:t>
    </dgm:pt>
    <dgm:pt modelId="{DB1F882D-CE36-4A9D-9F3B-FD2507483D66}" type="pres">
      <dgm:prSet presAssocID="{B26C7A5A-9D22-457A-86C4-505C935719BC}" presName="diagram" presStyleCnt="0">
        <dgm:presLayoutVars>
          <dgm:dir/>
          <dgm:resizeHandles val="exact"/>
        </dgm:presLayoutVars>
      </dgm:prSet>
      <dgm:spPr/>
    </dgm:pt>
    <dgm:pt modelId="{67E8C2AA-D91E-4D42-A665-EF093A42D5C0}" type="pres">
      <dgm:prSet presAssocID="{7E9A9363-2119-4D60-807D-0057D37279FB}" presName="arrow" presStyleLbl="node1" presStyleIdx="0" presStyleCnt="4">
        <dgm:presLayoutVars>
          <dgm:bulletEnabled val="1"/>
        </dgm:presLayoutVars>
      </dgm:prSet>
      <dgm:spPr/>
    </dgm:pt>
    <dgm:pt modelId="{73552CFD-4291-4F71-BD26-9AE15BD88E50}" type="pres">
      <dgm:prSet presAssocID="{52E4B474-B6A1-4655-9BFC-1E1DB39397C2}" presName="arrow" presStyleLbl="node1" presStyleIdx="1" presStyleCnt="4">
        <dgm:presLayoutVars>
          <dgm:bulletEnabled val="1"/>
        </dgm:presLayoutVars>
      </dgm:prSet>
      <dgm:spPr/>
    </dgm:pt>
    <dgm:pt modelId="{305695D2-5247-4801-B50B-8FE04EE579E5}" type="pres">
      <dgm:prSet presAssocID="{A94DDF3F-35E8-49FA-BD5F-CBF4FF76DFC5}" presName="arrow" presStyleLbl="node1" presStyleIdx="2" presStyleCnt="4">
        <dgm:presLayoutVars>
          <dgm:bulletEnabled val="1"/>
        </dgm:presLayoutVars>
      </dgm:prSet>
      <dgm:spPr/>
    </dgm:pt>
    <dgm:pt modelId="{8D04AB57-61BE-4714-A1F1-8FDBC585EC94}" type="pres">
      <dgm:prSet presAssocID="{F687304F-D5DF-45AC-A182-92A306F37E55}" presName="arrow" presStyleLbl="node1" presStyleIdx="3" presStyleCnt="4">
        <dgm:presLayoutVars>
          <dgm:bulletEnabled val="1"/>
        </dgm:presLayoutVars>
      </dgm:prSet>
      <dgm:spPr/>
    </dgm:pt>
  </dgm:ptLst>
  <dgm:cxnLst>
    <dgm:cxn modelId="{29AC2D14-E653-494A-9650-74DC59A6480D}" srcId="{B26C7A5A-9D22-457A-86C4-505C935719BC}" destId="{52E4B474-B6A1-4655-9BFC-1E1DB39397C2}" srcOrd="1" destOrd="0" parTransId="{D0E220D4-FED8-48EC-B98F-F2A1C5599F1C}" sibTransId="{6EF65CA7-FAC5-4128-A734-4A652FA8C900}"/>
    <dgm:cxn modelId="{E376FE19-7357-4DF6-8378-EF9CE70F9384}" type="presOf" srcId="{B26C7A5A-9D22-457A-86C4-505C935719BC}" destId="{DB1F882D-CE36-4A9D-9F3B-FD2507483D66}" srcOrd="0" destOrd="0" presId="urn:microsoft.com/office/officeart/2005/8/layout/arrow5"/>
    <dgm:cxn modelId="{B7BCDC1A-27BE-4CBA-A0CE-E00AB731760B}" srcId="{B26C7A5A-9D22-457A-86C4-505C935719BC}" destId="{F687304F-D5DF-45AC-A182-92A306F37E55}" srcOrd="3" destOrd="0" parTransId="{E0CEE3C4-CF87-4DD5-BF72-D4FD6CBCFEBA}" sibTransId="{A0ECB142-09BF-428E-9A28-A6F5A0593ACD}"/>
    <dgm:cxn modelId="{1E2A5C20-175A-49F8-B7E1-051A70727A62}" srcId="{B26C7A5A-9D22-457A-86C4-505C935719BC}" destId="{A94DDF3F-35E8-49FA-BD5F-CBF4FF76DFC5}" srcOrd="2" destOrd="0" parTransId="{60E5B86D-DB1C-4CF7-8582-944A3DA41EAD}" sibTransId="{5A5BC23C-2451-4A9D-B606-6A5B31B51A1A}"/>
    <dgm:cxn modelId="{06478E91-1E60-47EC-B8C2-08ED0E70D82C}" type="presOf" srcId="{A94DDF3F-35E8-49FA-BD5F-CBF4FF76DFC5}" destId="{305695D2-5247-4801-B50B-8FE04EE579E5}" srcOrd="0" destOrd="0" presId="urn:microsoft.com/office/officeart/2005/8/layout/arrow5"/>
    <dgm:cxn modelId="{9A7CDD91-AE44-4F73-8209-86E103F4737D}" type="presOf" srcId="{7E9A9363-2119-4D60-807D-0057D37279FB}" destId="{67E8C2AA-D91E-4D42-A665-EF093A42D5C0}" srcOrd="0" destOrd="0" presId="urn:microsoft.com/office/officeart/2005/8/layout/arrow5"/>
    <dgm:cxn modelId="{81BE2C98-A655-446C-8C08-CCBB42EFD307}" srcId="{B26C7A5A-9D22-457A-86C4-505C935719BC}" destId="{7E9A9363-2119-4D60-807D-0057D37279FB}" srcOrd="0" destOrd="0" parTransId="{6A351E54-495F-4BA2-A8F1-1A07E871E515}" sibTransId="{2478BB52-B504-46B3-9AA3-AA29BEF84693}"/>
    <dgm:cxn modelId="{8F2E77A7-54C0-47B7-A136-246BC546D095}" type="presOf" srcId="{F687304F-D5DF-45AC-A182-92A306F37E55}" destId="{8D04AB57-61BE-4714-A1F1-8FDBC585EC94}" srcOrd="0" destOrd="0" presId="urn:microsoft.com/office/officeart/2005/8/layout/arrow5"/>
    <dgm:cxn modelId="{A2CABEBB-44B3-414D-AD7A-96E7130D72B6}" type="presOf" srcId="{52E4B474-B6A1-4655-9BFC-1E1DB39397C2}" destId="{73552CFD-4291-4F71-BD26-9AE15BD88E50}" srcOrd="0" destOrd="0" presId="urn:microsoft.com/office/officeart/2005/8/layout/arrow5"/>
    <dgm:cxn modelId="{B13DC25F-D790-4CE3-B643-41548CDBCAA1}" type="presParOf" srcId="{DB1F882D-CE36-4A9D-9F3B-FD2507483D66}" destId="{67E8C2AA-D91E-4D42-A665-EF093A42D5C0}" srcOrd="0" destOrd="0" presId="urn:microsoft.com/office/officeart/2005/8/layout/arrow5"/>
    <dgm:cxn modelId="{E9B0937F-09A4-46DD-9308-556CA53B34BF}" type="presParOf" srcId="{DB1F882D-CE36-4A9D-9F3B-FD2507483D66}" destId="{73552CFD-4291-4F71-BD26-9AE15BD88E50}" srcOrd="1" destOrd="0" presId="urn:microsoft.com/office/officeart/2005/8/layout/arrow5"/>
    <dgm:cxn modelId="{2C777597-A4FE-4286-BF66-9AEDB63305F2}" type="presParOf" srcId="{DB1F882D-CE36-4A9D-9F3B-FD2507483D66}" destId="{305695D2-5247-4801-B50B-8FE04EE579E5}" srcOrd="2" destOrd="0" presId="urn:microsoft.com/office/officeart/2005/8/layout/arrow5"/>
    <dgm:cxn modelId="{9F46E445-292E-4F00-A4B6-5D0BE3F8BFB2}" type="presParOf" srcId="{DB1F882D-CE36-4A9D-9F3B-FD2507483D66}" destId="{8D04AB57-61BE-4714-A1F1-8FDBC585EC94}"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649E1-B71E-4FBD-9839-BBFB8D65D07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C6939827-C6D3-446A-B2CA-68D3E31EF2CE}">
      <dgm:prSet/>
      <dgm:spPr/>
      <dgm:t>
        <a:bodyPr/>
        <a:lstStyle/>
        <a:p>
          <a:r>
            <a:rPr lang="nl-NL"/>
            <a:t>Communicatie</a:t>
          </a:r>
          <a:endParaRPr lang="en-US"/>
        </a:p>
      </dgm:t>
    </dgm:pt>
    <dgm:pt modelId="{59C5429A-32C8-4961-946A-9719850FEFFF}" type="parTrans" cxnId="{A324C27A-1A0B-4F6C-AD67-9E328C3B49BE}">
      <dgm:prSet/>
      <dgm:spPr/>
      <dgm:t>
        <a:bodyPr/>
        <a:lstStyle/>
        <a:p>
          <a:endParaRPr lang="en-US"/>
        </a:p>
      </dgm:t>
    </dgm:pt>
    <dgm:pt modelId="{C2C7CEE6-1593-45FA-BB30-544AB8A7EBF4}" type="sibTrans" cxnId="{A324C27A-1A0B-4F6C-AD67-9E328C3B49BE}">
      <dgm:prSet/>
      <dgm:spPr/>
      <dgm:t>
        <a:bodyPr/>
        <a:lstStyle/>
        <a:p>
          <a:endParaRPr lang="en-US"/>
        </a:p>
      </dgm:t>
    </dgm:pt>
    <dgm:pt modelId="{7A81D3D6-7C35-4C8D-BBE7-04E8E5906F3E}">
      <dgm:prSet/>
      <dgm:spPr/>
      <dgm:t>
        <a:bodyPr/>
        <a:lstStyle/>
        <a:p>
          <a:r>
            <a:rPr lang="nl-NL"/>
            <a:t>KDR</a:t>
          </a:r>
          <a:endParaRPr lang="en-US"/>
        </a:p>
      </dgm:t>
    </dgm:pt>
    <dgm:pt modelId="{3A4E7777-D3BA-4909-B2B5-4DADF8CDA8A2}" type="parTrans" cxnId="{47CB6EDE-1B43-459D-914B-09C325FDEA27}">
      <dgm:prSet/>
      <dgm:spPr/>
      <dgm:t>
        <a:bodyPr/>
        <a:lstStyle/>
        <a:p>
          <a:endParaRPr lang="en-US"/>
        </a:p>
      </dgm:t>
    </dgm:pt>
    <dgm:pt modelId="{4A3D1364-3DD3-4546-8FB4-3151BA286C96}" type="sibTrans" cxnId="{47CB6EDE-1B43-459D-914B-09C325FDEA27}">
      <dgm:prSet/>
      <dgm:spPr/>
      <dgm:t>
        <a:bodyPr/>
        <a:lstStyle/>
        <a:p>
          <a:endParaRPr lang="en-US"/>
        </a:p>
      </dgm:t>
    </dgm:pt>
    <dgm:pt modelId="{C1ADDEFA-7FEA-49FD-8607-E313F22BA83F}">
      <dgm:prSet/>
      <dgm:spPr/>
      <dgm:t>
        <a:bodyPr/>
        <a:lstStyle/>
        <a:p>
          <a:r>
            <a:rPr lang="nl-NL"/>
            <a:t>Xaco Future Proof</a:t>
          </a:r>
          <a:endParaRPr lang="en-US"/>
        </a:p>
      </dgm:t>
    </dgm:pt>
    <dgm:pt modelId="{1DD98A0B-9027-47C1-93A8-D5B91AACA3D0}" type="parTrans" cxnId="{CC5D3F0E-FED1-44F8-9C8E-1CA099E8B61B}">
      <dgm:prSet/>
      <dgm:spPr/>
      <dgm:t>
        <a:bodyPr/>
        <a:lstStyle/>
        <a:p>
          <a:endParaRPr lang="en-US"/>
        </a:p>
      </dgm:t>
    </dgm:pt>
    <dgm:pt modelId="{DD66B9ED-2609-4762-A889-46C0FA38FC34}" type="sibTrans" cxnId="{CC5D3F0E-FED1-44F8-9C8E-1CA099E8B61B}">
      <dgm:prSet/>
      <dgm:spPr/>
      <dgm:t>
        <a:bodyPr/>
        <a:lstStyle/>
        <a:p>
          <a:endParaRPr lang="en-US"/>
        </a:p>
      </dgm:t>
    </dgm:pt>
    <dgm:pt modelId="{310D1DE1-E787-4073-8536-78B44A52EFC7}">
      <dgm:prSet/>
      <dgm:spPr/>
      <dgm:t>
        <a:bodyPr/>
        <a:lstStyle/>
        <a:p>
          <a:r>
            <a:rPr lang="nl-NL"/>
            <a:t>Amibo</a:t>
          </a:r>
          <a:endParaRPr lang="en-US"/>
        </a:p>
      </dgm:t>
    </dgm:pt>
    <dgm:pt modelId="{C06FC87E-9012-44D9-939D-F2600BFF056F}" type="parTrans" cxnId="{164305A2-475B-487E-B3CA-0460618FC9C6}">
      <dgm:prSet/>
      <dgm:spPr/>
      <dgm:t>
        <a:bodyPr/>
        <a:lstStyle/>
        <a:p>
          <a:endParaRPr lang="en-US"/>
        </a:p>
      </dgm:t>
    </dgm:pt>
    <dgm:pt modelId="{E082C521-5816-4419-BBE2-E24CA3E4A8F3}" type="sibTrans" cxnId="{164305A2-475B-487E-B3CA-0460618FC9C6}">
      <dgm:prSet/>
      <dgm:spPr/>
      <dgm:t>
        <a:bodyPr/>
        <a:lstStyle/>
        <a:p>
          <a:endParaRPr lang="en-US"/>
        </a:p>
      </dgm:t>
    </dgm:pt>
    <dgm:pt modelId="{10FAD47A-3F90-4113-A920-369C7CFD5316}">
      <dgm:prSet/>
      <dgm:spPr/>
      <dgm:t>
        <a:bodyPr/>
        <a:lstStyle/>
        <a:p>
          <a:r>
            <a:rPr lang="nl-NL"/>
            <a:t>Bekommernissen</a:t>
          </a:r>
          <a:endParaRPr lang="en-US"/>
        </a:p>
      </dgm:t>
    </dgm:pt>
    <dgm:pt modelId="{FD133B7C-FBBD-4467-85A9-EBDA449B209E}" type="parTrans" cxnId="{2A7BA82C-7F33-4915-A263-54186959F58F}">
      <dgm:prSet/>
      <dgm:spPr/>
      <dgm:t>
        <a:bodyPr/>
        <a:lstStyle/>
        <a:p>
          <a:endParaRPr lang="en-US"/>
        </a:p>
      </dgm:t>
    </dgm:pt>
    <dgm:pt modelId="{ABE56FD7-FEB1-4C52-91F8-16E01B86123E}" type="sibTrans" cxnId="{2A7BA82C-7F33-4915-A263-54186959F58F}">
      <dgm:prSet/>
      <dgm:spPr/>
      <dgm:t>
        <a:bodyPr/>
        <a:lstStyle/>
        <a:p>
          <a:endParaRPr lang="en-US"/>
        </a:p>
      </dgm:t>
    </dgm:pt>
    <dgm:pt modelId="{3163645A-B0B5-4E63-964C-73BF143A174E}">
      <dgm:prSet/>
      <dgm:spPr/>
      <dgm:t>
        <a:bodyPr/>
        <a:lstStyle/>
        <a:p>
          <a:r>
            <a:rPr lang="nl-NL"/>
            <a:t>Sport</a:t>
          </a:r>
          <a:endParaRPr lang="en-US"/>
        </a:p>
      </dgm:t>
    </dgm:pt>
    <dgm:pt modelId="{33B881B5-0CA4-4EA4-8FFF-782F44FF6C16}" type="parTrans" cxnId="{46ED8D98-C177-4B2B-B955-A2E9A8392B4B}">
      <dgm:prSet/>
      <dgm:spPr/>
      <dgm:t>
        <a:bodyPr/>
        <a:lstStyle/>
        <a:p>
          <a:endParaRPr lang="en-US"/>
        </a:p>
      </dgm:t>
    </dgm:pt>
    <dgm:pt modelId="{3F479C00-AAB2-4F49-8034-59D466BA747A}" type="sibTrans" cxnId="{46ED8D98-C177-4B2B-B955-A2E9A8392B4B}">
      <dgm:prSet/>
      <dgm:spPr/>
      <dgm:t>
        <a:bodyPr/>
        <a:lstStyle/>
        <a:p>
          <a:endParaRPr lang="en-US"/>
        </a:p>
      </dgm:t>
    </dgm:pt>
    <dgm:pt modelId="{027B1282-06EE-4971-AF5F-653AE4121337}" type="pres">
      <dgm:prSet presAssocID="{296649E1-B71E-4FBD-9839-BBFB8D65D070}" presName="vert0" presStyleCnt="0">
        <dgm:presLayoutVars>
          <dgm:dir/>
          <dgm:animOne val="branch"/>
          <dgm:animLvl val="lvl"/>
        </dgm:presLayoutVars>
      </dgm:prSet>
      <dgm:spPr/>
    </dgm:pt>
    <dgm:pt modelId="{B727D0BA-CA7D-46B4-8219-A7CB0773B94F}" type="pres">
      <dgm:prSet presAssocID="{C6939827-C6D3-446A-B2CA-68D3E31EF2CE}" presName="thickLine" presStyleLbl="alignNode1" presStyleIdx="0" presStyleCnt="6"/>
      <dgm:spPr/>
    </dgm:pt>
    <dgm:pt modelId="{D0484FCA-007C-42AE-B4E5-92BBBAF6FFFE}" type="pres">
      <dgm:prSet presAssocID="{C6939827-C6D3-446A-B2CA-68D3E31EF2CE}" presName="horz1" presStyleCnt="0"/>
      <dgm:spPr/>
    </dgm:pt>
    <dgm:pt modelId="{AF6362F2-1355-4A22-8C50-E396FA04B205}" type="pres">
      <dgm:prSet presAssocID="{C6939827-C6D3-446A-B2CA-68D3E31EF2CE}" presName="tx1" presStyleLbl="revTx" presStyleIdx="0" presStyleCnt="6"/>
      <dgm:spPr/>
    </dgm:pt>
    <dgm:pt modelId="{65F68D1E-F616-47CA-879E-02371CC0E0EE}" type="pres">
      <dgm:prSet presAssocID="{C6939827-C6D3-446A-B2CA-68D3E31EF2CE}" presName="vert1" presStyleCnt="0"/>
      <dgm:spPr/>
    </dgm:pt>
    <dgm:pt modelId="{9A0DEAE9-7164-4874-8E91-D23A700629E7}" type="pres">
      <dgm:prSet presAssocID="{7A81D3D6-7C35-4C8D-BBE7-04E8E5906F3E}" presName="thickLine" presStyleLbl="alignNode1" presStyleIdx="1" presStyleCnt="6"/>
      <dgm:spPr/>
    </dgm:pt>
    <dgm:pt modelId="{1E382813-6B61-404D-8794-4049CD61E09E}" type="pres">
      <dgm:prSet presAssocID="{7A81D3D6-7C35-4C8D-BBE7-04E8E5906F3E}" presName="horz1" presStyleCnt="0"/>
      <dgm:spPr/>
    </dgm:pt>
    <dgm:pt modelId="{EF7B64DD-8ACC-482F-8F34-A94902DB2A08}" type="pres">
      <dgm:prSet presAssocID="{7A81D3D6-7C35-4C8D-BBE7-04E8E5906F3E}" presName="tx1" presStyleLbl="revTx" presStyleIdx="1" presStyleCnt="6"/>
      <dgm:spPr/>
    </dgm:pt>
    <dgm:pt modelId="{22C3256E-6E94-4EFF-8876-5F25768FB9D6}" type="pres">
      <dgm:prSet presAssocID="{7A81D3D6-7C35-4C8D-BBE7-04E8E5906F3E}" presName="vert1" presStyleCnt="0"/>
      <dgm:spPr/>
    </dgm:pt>
    <dgm:pt modelId="{E012649B-188F-41F2-834A-27F13F559A43}" type="pres">
      <dgm:prSet presAssocID="{C1ADDEFA-7FEA-49FD-8607-E313F22BA83F}" presName="thickLine" presStyleLbl="alignNode1" presStyleIdx="2" presStyleCnt="6"/>
      <dgm:spPr/>
    </dgm:pt>
    <dgm:pt modelId="{78B416F0-984F-423D-A7D9-E11C94F87D43}" type="pres">
      <dgm:prSet presAssocID="{C1ADDEFA-7FEA-49FD-8607-E313F22BA83F}" presName="horz1" presStyleCnt="0"/>
      <dgm:spPr/>
    </dgm:pt>
    <dgm:pt modelId="{A17E9CF8-FEB9-4CBC-97F0-01F77D08DCD3}" type="pres">
      <dgm:prSet presAssocID="{C1ADDEFA-7FEA-49FD-8607-E313F22BA83F}" presName="tx1" presStyleLbl="revTx" presStyleIdx="2" presStyleCnt="6"/>
      <dgm:spPr/>
    </dgm:pt>
    <dgm:pt modelId="{B3FFEC27-CF2C-483B-A3FC-68AE02750E7D}" type="pres">
      <dgm:prSet presAssocID="{C1ADDEFA-7FEA-49FD-8607-E313F22BA83F}" presName="vert1" presStyleCnt="0"/>
      <dgm:spPr/>
    </dgm:pt>
    <dgm:pt modelId="{078E8650-53C5-4905-8358-C716F9EE764D}" type="pres">
      <dgm:prSet presAssocID="{310D1DE1-E787-4073-8536-78B44A52EFC7}" presName="thickLine" presStyleLbl="alignNode1" presStyleIdx="3" presStyleCnt="6"/>
      <dgm:spPr/>
    </dgm:pt>
    <dgm:pt modelId="{0F9BCA1B-A527-4EEF-B4B6-A6DE56CCB5DE}" type="pres">
      <dgm:prSet presAssocID="{310D1DE1-E787-4073-8536-78B44A52EFC7}" presName="horz1" presStyleCnt="0"/>
      <dgm:spPr/>
    </dgm:pt>
    <dgm:pt modelId="{9637F972-2C7E-4284-9E64-70B6E773D6AF}" type="pres">
      <dgm:prSet presAssocID="{310D1DE1-E787-4073-8536-78B44A52EFC7}" presName="tx1" presStyleLbl="revTx" presStyleIdx="3" presStyleCnt="6"/>
      <dgm:spPr/>
    </dgm:pt>
    <dgm:pt modelId="{CB5B75A5-EEA7-4C16-8559-5717462B35D9}" type="pres">
      <dgm:prSet presAssocID="{310D1DE1-E787-4073-8536-78B44A52EFC7}" presName="vert1" presStyleCnt="0"/>
      <dgm:spPr/>
    </dgm:pt>
    <dgm:pt modelId="{FAD50EA4-7F17-43CA-9EA8-E971A1DD95A6}" type="pres">
      <dgm:prSet presAssocID="{10FAD47A-3F90-4113-A920-369C7CFD5316}" presName="thickLine" presStyleLbl="alignNode1" presStyleIdx="4" presStyleCnt="6"/>
      <dgm:spPr/>
    </dgm:pt>
    <dgm:pt modelId="{9FC94412-087B-40AB-BD93-E14169DEE0CE}" type="pres">
      <dgm:prSet presAssocID="{10FAD47A-3F90-4113-A920-369C7CFD5316}" presName="horz1" presStyleCnt="0"/>
      <dgm:spPr/>
    </dgm:pt>
    <dgm:pt modelId="{814F2A0F-F47A-4AA4-806C-0EA84891DB44}" type="pres">
      <dgm:prSet presAssocID="{10FAD47A-3F90-4113-A920-369C7CFD5316}" presName="tx1" presStyleLbl="revTx" presStyleIdx="4" presStyleCnt="6"/>
      <dgm:spPr/>
    </dgm:pt>
    <dgm:pt modelId="{DBCCBD4B-A1AB-4415-B06D-AAC49B439A03}" type="pres">
      <dgm:prSet presAssocID="{10FAD47A-3F90-4113-A920-369C7CFD5316}" presName="vert1" presStyleCnt="0"/>
      <dgm:spPr/>
    </dgm:pt>
    <dgm:pt modelId="{33AD24B5-675C-4AB5-B3A6-639496000FCB}" type="pres">
      <dgm:prSet presAssocID="{3163645A-B0B5-4E63-964C-73BF143A174E}" presName="thickLine" presStyleLbl="alignNode1" presStyleIdx="5" presStyleCnt="6"/>
      <dgm:spPr/>
    </dgm:pt>
    <dgm:pt modelId="{35CED481-032F-4B99-8AAB-92DC06C7D22E}" type="pres">
      <dgm:prSet presAssocID="{3163645A-B0B5-4E63-964C-73BF143A174E}" presName="horz1" presStyleCnt="0"/>
      <dgm:spPr/>
    </dgm:pt>
    <dgm:pt modelId="{B2B004AD-F42B-4AB7-93E6-F9CA09F5E30C}" type="pres">
      <dgm:prSet presAssocID="{3163645A-B0B5-4E63-964C-73BF143A174E}" presName="tx1" presStyleLbl="revTx" presStyleIdx="5" presStyleCnt="6"/>
      <dgm:spPr/>
    </dgm:pt>
    <dgm:pt modelId="{CC7F65D4-6AE6-47A3-8882-9A043EFEB283}" type="pres">
      <dgm:prSet presAssocID="{3163645A-B0B5-4E63-964C-73BF143A174E}" presName="vert1" presStyleCnt="0"/>
      <dgm:spPr/>
    </dgm:pt>
  </dgm:ptLst>
  <dgm:cxnLst>
    <dgm:cxn modelId="{CC5D3F0E-FED1-44F8-9C8E-1CA099E8B61B}" srcId="{296649E1-B71E-4FBD-9839-BBFB8D65D070}" destId="{C1ADDEFA-7FEA-49FD-8607-E313F22BA83F}" srcOrd="2" destOrd="0" parTransId="{1DD98A0B-9027-47C1-93A8-D5B91AACA3D0}" sibTransId="{DD66B9ED-2609-4762-A889-46C0FA38FC34}"/>
    <dgm:cxn modelId="{6881010F-F865-4612-A169-0194A781D878}" type="presOf" srcId="{C6939827-C6D3-446A-B2CA-68D3E31EF2CE}" destId="{AF6362F2-1355-4A22-8C50-E396FA04B205}" srcOrd="0" destOrd="0" presId="urn:microsoft.com/office/officeart/2008/layout/LinedList"/>
    <dgm:cxn modelId="{E9072D15-2845-427F-B16D-AFF20F28E327}" type="presOf" srcId="{296649E1-B71E-4FBD-9839-BBFB8D65D070}" destId="{027B1282-06EE-4971-AF5F-653AE4121337}" srcOrd="0" destOrd="0" presId="urn:microsoft.com/office/officeart/2008/layout/LinedList"/>
    <dgm:cxn modelId="{2A7BA82C-7F33-4915-A263-54186959F58F}" srcId="{296649E1-B71E-4FBD-9839-BBFB8D65D070}" destId="{10FAD47A-3F90-4113-A920-369C7CFD5316}" srcOrd="4" destOrd="0" parTransId="{FD133B7C-FBBD-4467-85A9-EBDA449B209E}" sibTransId="{ABE56FD7-FEB1-4C52-91F8-16E01B86123E}"/>
    <dgm:cxn modelId="{320FA546-B0C6-47B7-8E56-1DB77F64F920}" type="presOf" srcId="{3163645A-B0B5-4E63-964C-73BF143A174E}" destId="{B2B004AD-F42B-4AB7-93E6-F9CA09F5E30C}" srcOrd="0" destOrd="0" presId="urn:microsoft.com/office/officeart/2008/layout/LinedList"/>
    <dgm:cxn modelId="{85EFC776-99EF-4223-8F9B-07AEED3B5F58}" type="presOf" srcId="{C1ADDEFA-7FEA-49FD-8607-E313F22BA83F}" destId="{A17E9CF8-FEB9-4CBC-97F0-01F77D08DCD3}" srcOrd="0" destOrd="0" presId="urn:microsoft.com/office/officeart/2008/layout/LinedList"/>
    <dgm:cxn modelId="{8593B77A-EB06-463C-B12F-A8071DB5EB01}" type="presOf" srcId="{10FAD47A-3F90-4113-A920-369C7CFD5316}" destId="{814F2A0F-F47A-4AA4-806C-0EA84891DB44}" srcOrd="0" destOrd="0" presId="urn:microsoft.com/office/officeart/2008/layout/LinedList"/>
    <dgm:cxn modelId="{A324C27A-1A0B-4F6C-AD67-9E328C3B49BE}" srcId="{296649E1-B71E-4FBD-9839-BBFB8D65D070}" destId="{C6939827-C6D3-446A-B2CA-68D3E31EF2CE}" srcOrd="0" destOrd="0" parTransId="{59C5429A-32C8-4961-946A-9719850FEFFF}" sibTransId="{C2C7CEE6-1593-45FA-BB30-544AB8A7EBF4}"/>
    <dgm:cxn modelId="{B97DE37E-0894-4D44-90A7-FC698D5A3875}" type="presOf" srcId="{310D1DE1-E787-4073-8536-78B44A52EFC7}" destId="{9637F972-2C7E-4284-9E64-70B6E773D6AF}" srcOrd="0" destOrd="0" presId="urn:microsoft.com/office/officeart/2008/layout/LinedList"/>
    <dgm:cxn modelId="{1A990792-AFBF-4BFF-A370-FB0EEAA3BE90}" type="presOf" srcId="{7A81D3D6-7C35-4C8D-BBE7-04E8E5906F3E}" destId="{EF7B64DD-8ACC-482F-8F34-A94902DB2A08}" srcOrd="0" destOrd="0" presId="urn:microsoft.com/office/officeart/2008/layout/LinedList"/>
    <dgm:cxn modelId="{46ED8D98-C177-4B2B-B955-A2E9A8392B4B}" srcId="{296649E1-B71E-4FBD-9839-BBFB8D65D070}" destId="{3163645A-B0B5-4E63-964C-73BF143A174E}" srcOrd="5" destOrd="0" parTransId="{33B881B5-0CA4-4EA4-8FFF-782F44FF6C16}" sibTransId="{3F479C00-AAB2-4F49-8034-59D466BA747A}"/>
    <dgm:cxn modelId="{164305A2-475B-487E-B3CA-0460618FC9C6}" srcId="{296649E1-B71E-4FBD-9839-BBFB8D65D070}" destId="{310D1DE1-E787-4073-8536-78B44A52EFC7}" srcOrd="3" destOrd="0" parTransId="{C06FC87E-9012-44D9-939D-F2600BFF056F}" sibTransId="{E082C521-5816-4419-BBE2-E24CA3E4A8F3}"/>
    <dgm:cxn modelId="{47CB6EDE-1B43-459D-914B-09C325FDEA27}" srcId="{296649E1-B71E-4FBD-9839-BBFB8D65D070}" destId="{7A81D3D6-7C35-4C8D-BBE7-04E8E5906F3E}" srcOrd="1" destOrd="0" parTransId="{3A4E7777-D3BA-4909-B2B5-4DADF8CDA8A2}" sibTransId="{4A3D1364-3DD3-4546-8FB4-3151BA286C96}"/>
    <dgm:cxn modelId="{A3904588-AC57-4CA9-9A26-B1D7716C9C1E}" type="presParOf" srcId="{027B1282-06EE-4971-AF5F-653AE4121337}" destId="{B727D0BA-CA7D-46B4-8219-A7CB0773B94F}" srcOrd="0" destOrd="0" presId="urn:microsoft.com/office/officeart/2008/layout/LinedList"/>
    <dgm:cxn modelId="{FD0098A7-1520-42FF-87AE-23AD8E713F97}" type="presParOf" srcId="{027B1282-06EE-4971-AF5F-653AE4121337}" destId="{D0484FCA-007C-42AE-B4E5-92BBBAF6FFFE}" srcOrd="1" destOrd="0" presId="urn:microsoft.com/office/officeart/2008/layout/LinedList"/>
    <dgm:cxn modelId="{DF796796-7D35-4E27-83D7-04CB72B1DC65}" type="presParOf" srcId="{D0484FCA-007C-42AE-B4E5-92BBBAF6FFFE}" destId="{AF6362F2-1355-4A22-8C50-E396FA04B205}" srcOrd="0" destOrd="0" presId="urn:microsoft.com/office/officeart/2008/layout/LinedList"/>
    <dgm:cxn modelId="{83D6FEBC-8E9F-4BB2-AA29-C34B9167925B}" type="presParOf" srcId="{D0484FCA-007C-42AE-B4E5-92BBBAF6FFFE}" destId="{65F68D1E-F616-47CA-879E-02371CC0E0EE}" srcOrd="1" destOrd="0" presId="urn:microsoft.com/office/officeart/2008/layout/LinedList"/>
    <dgm:cxn modelId="{0182E8F8-8356-4279-9381-26F484D0A57E}" type="presParOf" srcId="{027B1282-06EE-4971-AF5F-653AE4121337}" destId="{9A0DEAE9-7164-4874-8E91-D23A700629E7}" srcOrd="2" destOrd="0" presId="urn:microsoft.com/office/officeart/2008/layout/LinedList"/>
    <dgm:cxn modelId="{D9F92D37-D57F-4876-9036-77D212396FDB}" type="presParOf" srcId="{027B1282-06EE-4971-AF5F-653AE4121337}" destId="{1E382813-6B61-404D-8794-4049CD61E09E}" srcOrd="3" destOrd="0" presId="urn:microsoft.com/office/officeart/2008/layout/LinedList"/>
    <dgm:cxn modelId="{69252E71-C6CF-4ACA-9499-C8974596F9F7}" type="presParOf" srcId="{1E382813-6B61-404D-8794-4049CD61E09E}" destId="{EF7B64DD-8ACC-482F-8F34-A94902DB2A08}" srcOrd="0" destOrd="0" presId="urn:microsoft.com/office/officeart/2008/layout/LinedList"/>
    <dgm:cxn modelId="{EAEEB660-D315-45A7-94AD-DA550E23F786}" type="presParOf" srcId="{1E382813-6B61-404D-8794-4049CD61E09E}" destId="{22C3256E-6E94-4EFF-8876-5F25768FB9D6}" srcOrd="1" destOrd="0" presId="urn:microsoft.com/office/officeart/2008/layout/LinedList"/>
    <dgm:cxn modelId="{24216EB1-1D7A-45B2-915B-135FF9425DAF}" type="presParOf" srcId="{027B1282-06EE-4971-AF5F-653AE4121337}" destId="{E012649B-188F-41F2-834A-27F13F559A43}" srcOrd="4" destOrd="0" presId="urn:microsoft.com/office/officeart/2008/layout/LinedList"/>
    <dgm:cxn modelId="{2A93A07A-CA15-4333-B17D-877A157DD84D}" type="presParOf" srcId="{027B1282-06EE-4971-AF5F-653AE4121337}" destId="{78B416F0-984F-423D-A7D9-E11C94F87D43}" srcOrd="5" destOrd="0" presId="urn:microsoft.com/office/officeart/2008/layout/LinedList"/>
    <dgm:cxn modelId="{4953D70C-07B4-4CE8-A541-FEF4B560A170}" type="presParOf" srcId="{78B416F0-984F-423D-A7D9-E11C94F87D43}" destId="{A17E9CF8-FEB9-4CBC-97F0-01F77D08DCD3}" srcOrd="0" destOrd="0" presId="urn:microsoft.com/office/officeart/2008/layout/LinedList"/>
    <dgm:cxn modelId="{AA4F3810-D545-44CD-A522-CA4C9002E110}" type="presParOf" srcId="{78B416F0-984F-423D-A7D9-E11C94F87D43}" destId="{B3FFEC27-CF2C-483B-A3FC-68AE02750E7D}" srcOrd="1" destOrd="0" presId="urn:microsoft.com/office/officeart/2008/layout/LinedList"/>
    <dgm:cxn modelId="{20073C22-3B6D-4458-B7D3-5DBFFFA3F736}" type="presParOf" srcId="{027B1282-06EE-4971-AF5F-653AE4121337}" destId="{078E8650-53C5-4905-8358-C716F9EE764D}" srcOrd="6" destOrd="0" presId="urn:microsoft.com/office/officeart/2008/layout/LinedList"/>
    <dgm:cxn modelId="{16F95E18-2927-487D-A047-E7EE39F8BCC5}" type="presParOf" srcId="{027B1282-06EE-4971-AF5F-653AE4121337}" destId="{0F9BCA1B-A527-4EEF-B4B6-A6DE56CCB5DE}" srcOrd="7" destOrd="0" presId="urn:microsoft.com/office/officeart/2008/layout/LinedList"/>
    <dgm:cxn modelId="{BD42636C-20C4-4263-8355-EAD8FB854E0A}" type="presParOf" srcId="{0F9BCA1B-A527-4EEF-B4B6-A6DE56CCB5DE}" destId="{9637F972-2C7E-4284-9E64-70B6E773D6AF}" srcOrd="0" destOrd="0" presId="urn:microsoft.com/office/officeart/2008/layout/LinedList"/>
    <dgm:cxn modelId="{FB014099-B8A0-485A-9DA4-70B0FD62C290}" type="presParOf" srcId="{0F9BCA1B-A527-4EEF-B4B6-A6DE56CCB5DE}" destId="{CB5B75A5-EEA7-4C16-8559-5717462B35D9}" srcOrd="1" destOrd="0" presId="urn:microsoft.com/office/officeart/2008/layout/LinedList"/>
    <dgm:cxn modelId="{9AEAF3A9-145F-40D1-B73D-0352704E33CA}" type="presParOf" srcId="{027B1282-06EE-4971-AF5F-653AE4121337}" destId="{FAD50EA4-7F17-43CA-9EA8-E971A1DD95A6}" srcOrd="8" destOrd="0" presId="urn:microsoft.com/office/officeart/2008/layout/LinedList"/>
    <dgm:cxn modelId="{294862D4-125F-4E44-8D6F-16D1798424A3}" type="presParOf" srcId="{027B1282-06EE-4971-AF5F-653AE4121337}" destId="{9FC94412-087B-40AB-BD93-E14169DEE0CE}" srcOrd="9" destOrd="0" presId="urn:microsoft.com/office/officeart/2008/layout/LinedList"/>
    <dgm:cxn modelId="{9D641378-6FF1-451E-8A6A-8CC950F0DC1A}" type="presParOf" srcId="{9FC94412-087B-40AB-BD93-E14169DEE0CE}" destId="{814F2A0F-F47A-4AA4-806C-0EA84891DB44}" srcOrd="0" destOrd="0" presId="urn:microsoft.com/office/officeart/2008/layout/LinedList"/>
    <dgm:cxn modelId="{900A181C-A639-4D24-BE51-C2B274F3BC95}" type="presParOf" srcId="{9FC94412-087B-40AB-BD93-E14169DEE0CE}" destId="{DBCCBD4B-A1AB-4415-B06D-AAC49B439A03}" srcOrd="1" destOrd="0" presId="urn:microsoft.com/office/officeart/2008/layout/LinedList"/>
    <dgm:cxn modelId="{3B3470CC-7FE1-48DF-AF3B-B5B79264238C}" type="presParOf" srcId="{027B1282-06EE-4971-AF5F-653AE4121337}" destId="{33AD24B5-675C-4AB5-B3A6-639496000FCB}" srcOrd="10" destOrd="0" presId="urn:microsoft.com/office/officeart/2008/layout/LinedList"/>
    <dgm:cxn modelId="{7A7E7F62-8FA5-4082-9237-D1937EF6E787}" type="presParOf" srcId="{027B1282-06EE-4971-AF5F-653AE4121337}" destId="{35CED481-032F-4B99-8AAB-92DC06C7D22E}" srcOrd="11" destOrd="0" presId="urn:microsoft.com/office/officeart/2008/layout/LinedList"/>
    <dgm:cxn modelId="{4D7EB902-5FBE-4108-9DF2-0510E6B23D91}" type="presParOf" srcId="{35CED481-032F-4B99-8AAB-92DC06C7D22E}" destId="{B2B004AD-F42B-4AB7-93E6-F9CA09F5E30C}" srcOrd="0" destOrd="0" presId="urn:microsoft.com/office/officeart/2008/layout/LinedList"/>
    <dgm:cxn modelId="{F209898F-356E-499A-94EB-ADC432D9BEF7}" type="presParOf" srcId="{35CED481-032F-4B99-8AAB-92DC06C7D22E}" destId="{CC7F65D4-6AE6-47A3-8882-9A043EFEB2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3339A-F50B-425F-806D-C48A3A6AB053}"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03DCF511-5087-4C22-92C7-D0F1A5A50F24}">
      <dgm:prSet/>
      <dgm:spPr/>
      <dgm:t>
        <a:bodyPr/>
        <a:lstStyle/>
        <a:p>
          <a:pPr>
            <a:lnSpc>
              <a:spcPct val="100000"/>
            </a:lnSpc>
          </a:pPr>
          <a:r>
            <a:rPr lang="nl-NL"/>
            <a:t>Deze groep houdt zich bezig met alles wat betrekking heeft op de relatie tussen leerlingen onderling; </a:t>
          </a:r>
          <a:r>
            <a:rPr lang="nl-NL" b="1"/>
            <a:t>leerlingen voor leerlingen</a:t>
          </a:r>
          <a:r>
            <a:rPr lang="nl-NL"/>
            <a:t>.</a:t>
          </a:r>
          <a:endParaRPr lang="en-US"/>
        </a:p>
      </dgm:t>
    </dgm:pt>
    <dgm:pt modelId="{8EEBE5A9-7A37-4AE9-9956-6D928B6045FF}" type="parTrans" cxnId="{3AE10BB2-F7AF-4E77-8708-FCD46C080104}">
      <dgm:prSet/>
      <dgm:spPr/>
      <dgm:t>
        <a:bodyPr/>
        <a:lstStyle/>
        <a:p>
          <a:endParaRPr lang="en-US"/>
        </a:p>
      </dgm:t>
    </dgm:pt>
    <dgm:pt modelId="{F6761D3F-9CA0-4EDD-A415-5CE3D63F1ABF}" type="sibTrans" cxnId="{3AE10BB2-F7AF-4E77-8708-FCD46C080104}">
      <dgm:prSet/>
      <dgm:spPr/>
      <dgm:t>
        <a:bodyPr/>
        <a:lstStyle/>
        <a:p>
          <a:endParaRPr lang="en-US"/>
        </a:p>
      </dgm:t>
    </dgm:pt>
    <dgm:pt modelId="{911D9798-7D4A-4F73-94F5-1DED29F6570F}">
      <dgm:prSet/>
      <dgm:spPr/>
      <dgm:t>
        <a:bodyPr/>
        <a:lstStyle/>
        <a:p>
          <a:pPr>
            <a:lnSpc>
              <a:spcPct val="100000"/>
            </a:lnSpc>
          </a:pPr>
          <a:r>
            <a:rPr lang="nl-NL"/>
            <a:t>Dit kan onder de vorm van een soort peter/meterschap, hulp bij bijvoorbeeld fluisterstudie, acties tegen pesten, conflictoplossing,…</a:t>
          </a:r>
          <a:endParaRPr lang="en-US"/>
        </a:p>
      </dgm:t>
    </dgm:pt>
    <dgm:pt modelId="{08C9BEEE-05A5-4369-80EB-7928B5199FD4}" type="parTrans" cxnId="{E7930404-F20F-4323-A27E-462D2A94BD2E}">
      <dgm:prSet/>
      <dgm:spPr/>
      <dgm:t>
        <a:bodyPr/>
        <a:lstStyle/>
        <a:p>
          <a:endParaRPr lang="en-US"/>
        </a:p>
      </dgm:t>
    </dgm:pt>
    <dgm:pt modelId="{EFC21331-66AB-470E-A61C-008C7281F6B5}" type="sibTrans" cxnId="{E7930404-F20F-4323-A27E-462D2A94BD2E}">
      <dgm:prSet/>
      <dgm:spPr/>
      <dgm:t>
        <a:bodyPr/>
        <a:lstStyle/>
        <a:p>
          <a:endParaRPr lang="en-US"/>
        </a:p>
      </dgm:t>
    </dgm:pt>
    <dgm:pt modelId="{0CB171C3-CAEC-4B46-A90A-9118F64EA77B}" type="pres">
      <dgm:prSet presAssocID="{07C3339A-F50B-425F-806D-C48A3A6AB053}" presName="root" presStyleCnt="0">
        <dgm:presLayoutVars>
          <dgm:dir/>
          <dgm:resizeHandles val="exact"/>
        </dgm:presLayoutVars>
      </dgm:prSet>
      <dgm:spPr/>
    </dgm:pt>
    <dgm:pt modelId="{FABC2623-48F5-48DB-8C42-00409F1974A3}" type="pres">
      <dgm:prSet presAssocID="{03DCF511-5087-4C22-92C7-D0F1A5A50F24}" presName="compNode" presStyleCnt="0"/>
      <dgm:spPr/>
    </dgm:pt>
    <dgm:pt modelId="{3DC6F527-04A9-4808-BCF7-1F26EAE94699}" type="pres">
      <dgm:prSet presAssocID="{03DCF511-5087-4C22-92C7-D0F1A5A50F24}" presName="bgRect" presStyleLbl="bgShp" presStyleIdx="0" presStyleCnt="2"/>
      <dgm:spPr/>
    </dgm:pt>
    <dgm:pt modelId="{0AE5D147-693E-4BA8-8A88-E39B9A05E5DA}" type="pres">
      <dgm:prSet presAssocID="{03DCF511-5087-4C22-92C7-D0F1A5A50F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ep"/>
        </a:ext>
      </dgm:extLst>
    </dgm:pt>
    <dgm:pt modelId="{742D0154-6DF9-452B-9F3D-26F99406F018}" type="pres">
      <dgm:prSet presAssocID="{03DCF511-5087-4C22-92C7-D0F1A5A50F24}" presName="spaceRect" presStyleCnt="0"/>
      <dgm:spPr/>
    </dgm:pt>
    <dgm:pt modelId="{BBD83508-B5B7-4CD5-902E-98FEEF28C927}" type="pres">
      <dgm:prSet presAssocID="{03DCF511-5087-4C22-92C7-D0F1A5A50F24}" presName="parTx" presStyleLbl="revTx" presStyleIdx="0" presStyleCnt="2">
        <dgm:presLayoutVars>
          <dgm:chMax val="0"/>
          <dgm:chPref val="0"/>
        </dgm:presLayoutVars>
      </dgm:prSet>
      <dgm:spPr/>
    </dgm:pt>
    <dgm:pt modelId="{3857BD49-998F-4295-A5AA-1A24B9517D47}" type="pres">
      <dgm:prSet presAssocID="{F6761D3F-9CA0-4EDD-A415-5CE3D63F1ABF}" presName="sibTrans" presStyleCnt="0"/>
      <dgm:spPr/>
    </dgm:pt>
    <dgm:pt modelId="{A11E4D27-7BCA-463F-B7D0-77339C58FC8B}" type="pres">
      <dgm:prSet presAssocID="{911D9798-7D4A-4F73-94F5-1DED29F6570F}" presName="compNode" presStyleCnt="0"/>
      <dgm:spPr/>
    </dgm:pt>
    <dgm:pt modelId="{27676072-3661-4CBF-9D2C-16EE039AF29E}" type="pres">
      <dgm:prSet presAssocID="{911D9798-7D4A-4F73-94F5-1DED29F6570F}" presName="bgRect" presStyleLbl="bgShp" presStyleIdx="1" presStyleCnt="2"/>
      <dgm:spPr/>
    </dgm:pt>
    <dgm:pt modelId="{4B328EE1-F61D-4D55-8617-F3D64CDE58EF}" type="pres">
      <dgm:prSet presAssocID="{911D9798-7D4A-4F73-94F5-1DED29F657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Sign"/>
        </a:ext>
      </dgm:extLst>
    </dgm:pt>
    <dgm:pt modelId="{FB7B8AF0-663F-4415-9A85-7451E42227F7}" type="pres">
      <dgm:prSet presAssocID="{911D9798-7D4A-4F73-94F5-1DED29F6570F}" presName="spaceRect" presStyleCnt="0"/>
      <dgm:spPr/>
    </dgm:pt>
    <dgm:pt modelId="{E0B328E4-C3C5-4C83-8E2B-68271F7AF202}" type="pres">
      <dgm:prSet presAssocID="{911D9798-7D4A-4F73-94F5-1DED29F6570F}" presName="parTx" presStyleLbl="revTx" presStyleIdx="1" presStyleCnt="2">
        <dgm:presLayoutVars>
          <dgm:chMax val="0"/>
          <dgm:chPref val="0"/>
        </dgm:presLayoutVars>
      </dgm:prSet>
      <dgm:spPr/>
    </dgm:pt>
  </dgm:ptLst>
  <dgm:cxnLst>
    <dgm:cxn modelId="{E7930404-F20F-4323-A27E-462D2A94BD2E}" srcId="{07C3339A-F50B-425F-806D-C48A3A6AB053}" destId="{911D9798-7D4A-4F73-94F5-1DED29F6570F}" srcOrd="1" destOrd="0" parTransId="{08C9BEEE-05A5-4369-80EB-7928B5199FD4}" sibTransId="{EFC21331-66AB-470E-A61C-008C7281F6B5}"/>
    <dgm:cxn modelId="{D4747937-4959-44A9-AB6C-339CE3B514FA}" type="presOf" srcId="{03DCF511-5087-4C22-92C7-D0F1A5A50F24}" destId="{BBD83508-B5B7-4CD5-902E-98FEEF28C927}" srcOrd="0" destOrd="0" presId="urn:microsoft.com/office/officeart/2018/2/layout/IconVerticalSolidList"/>
    <dgm:cxn modelId="{4B4F7AAC-FA6C-4587-AD75-476FB584B0C9}" type="presOf" srcId="{07C3339A-F50B-425F-806D-C48A3A6AB053}" destId="{0CB171C3-CAEC-4B46-A90A-9118F64EA77B}" srcOrd="0" destOrd="0" presId="urn:microsoft.com/office/officeart/2018/2/layout/IconVerticalSolidList"/>
    <dgm:cxn modelId="{3AE10BB2-F7AF-4E77-8708-FCD46C080104}" srcId="{07C3339A-F50B-425F-806D-C48A3A6AB053}" destId="{03DCF511-5087-4C22-92C7-D0F1A5A50F24}" srcOrd="0" destOrd="0" parTransId="{8EEBE5A9-7A37-4AE9-9956-6D928B6045FF}" sibTransId="{F6761D3F-9CA0-4EDD-A415-5CE3D63F1ABF}"/>
    <dgm:cxn modelId="{512E97CF-5F34-411D-923F-EA90264D7A65}" type="presOf" srcId="{911D9798-7D4A-4F73-94F5-1DED29F6570F}" destId="{E0B328E4-C3C5-4C83-8E2B-68271F7AF202}" srcOrd="0" destOrd="0" presId="urn:microsoft.com/office/officeart/2018/2/layout/IconVerticalSolidList"/>
    <dgm:cxn modelId="{2BC280AB-B9C8-4C02-B39F-B641552A7E59}" type="presParOf" srcId="{0CB171C3-CAEC-4B46-A90A-9118F64EA77B}" destId="{FABC2623-48F5-48DB-8C42-00409F1974A3}" srcOrd="0" destOrd="0" presId="urn:microsoft.com/office/officeart/2018/2/layout/IconVerticalSolidList"/>
    <dgm:cxn modelId="{CDA78B6F-1A95-484D-B647-FF1A1A9D3188}" type="presParOf" srcId="{FABC2623-48F5-48DB-8C42-00409F1974A3}" destId="{3DC6F527-04A9-4808-BCF7-1F26EAE94699}" srcOrd="0" destOrd="0" presId="urn:microsoft.com/office/officeart/2018/2/layout/IconVerticalSolidList"/>
    <dgm:cxn modelId="{F69B5E77-CF30-46AB-B95E-E99CD0D08433}" type="presParOf" srcId="{FABC2623-48F5-48DB-8C42-00409F1974A3}" destId="{0AE5D147-693E-4BA8-8A88-E39B9A05E5DA}" srcOrd="1" destOrd="0" presId="urn:microsoft.com/office/officeart/2018/2/layout/IconVerticalSolidList"/>
    <dgm:cxn modelId="{7CB0CE84-2A44-49AA-AE58-6BE970282201}" type="presParOf" srcId="{FABC2623-48F5-48DB-8C42-00409F1974A3}" destId="{742D0154-6DF9-452B-9F3D-26F99406F018}" srcOrd="2" destOrd="0" presId="urn:microsoft.com/office/officeart/2018/2/layout/IconVerticalSolidList"/>
    <dgm:cxn modelId="{9E1353FE-EA97-4784-AE82-BBAE0CCE0D52}" type="presParOf" srcId="{FABC2623-48F5-48DB-8C42-00409F1974A3}" destId="{BBD83508-B5B7-4CD5-902E-98FEEF28C927}" srcOrd="3" destOrd="0" presId="urn:microsoft.com/office/officeart/2018/2/layout/IconVerticalSolidList"/>
    <dgm:cxn modelId="{3514DA22-1465-4597-8085-96D4CDF89247}" type="presParOf" srcId="{0CB171C3-CAEC-4B46-A90A-9118F64EA77B}" destId="{3857BD49-998F-4295-A5AA-1A24B9517D47}" srcOrd="1" destOrd="0" presId="urn:microsoft.com/office/officeart/2018/2/layout/IconVerticalSolidList"/>
    <dgm:cxn modelId="{9B5A607D-15BE-4218-A54F-BECEDE2BFB65}" type="presParOf" srcId="{0CB171C3-CAEC-4B46-A90A-9118F64EA77B}" destId="{A11E4D27-7BCA-463F-B7D0-77339C58FC8B}" srcOrd="2" destOrd="0" presId="urn:microsoft.com/office/officeart/2018/2/layout/IconVerticalSolidList"/>
    <dgm:cxn modelId="{643F1282-2E2A-4461-BA33-93F18ADB9816}" type="presParOf" srcId="{A11E4D27-7BCA-463F-B7D0-77339C58FC8B}" destId="{27676072-3661-4CBF-9D2C-16EE039AF29E}" srcOrd="0" destOrd="0" presId="urn:microsoft.com/office/officeart/2018/2/layout/IconVerticalSolidList"/>
    <dgm:cxn modelId="{EC357C51-1F94-4151-933E-6F80BBBA1F95}" type="presParOf" srcId="{A11E4D27-7BCA-463F-B7D0-77339C58FC8B}" destId="{4B328EE1-F61D-4D55-8617-F3D64CDE58EF}" srcOrd="1" destOrd="0" presId="urn:microsoft.com/office/officeart/2018/2/layout/IconVerticalSolidList"/>
    <dgm:cxn modelId="{658F75FF-B1C2-47BB-ACAD-F1FD6456EEFF}" type="presParOf" srcId="{A11E4D27-7BCA-463F-B7D0-77339C58FC8B}" destId="{FB7B8AF0-663F-4415-9A85-7451E42227F7}" srcOrd="2" destOrd="0" presId="urn:microsoft.com/office/officeart/2018/2/layout/IconVerticalSolidList"/>
    <dgm:cxn modelId="{20527217-CFCD-4770-8260-C7BB52E1BA48}" type="presParOf" srcId="{A11E4D27-7BCA-463F-B7D0-77339C58FC8B}" destId="{E0B328E4-C3C5-4C83-8E2B-68271F7AF2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C2AA-D91E-4D42-A665-EF093A42D5C0}">
      <dsp:nvSpPr>
        <dsp:cNvPr id="0" name=""/>
        <dsp:cNvSpPr/>
      </dsp:nvSpPr>
      <dsp:spPr>
        <a:xfrm>
          <a:off x="1745482" y="304119"/>
          <a:ext cx="2316911" cy="2316911"/>
        </a:xfrm>
        <a:prstGeom prst="downArrow">
          <a:avLst>
            <a:gd name="adj1" fmla="val 50000"/>
            <a:gd name="adj2" fmla="val 35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Een groep </a:t>
          </a:r>
          <a:r>
            <a:rPr lang="nl-NL" sz="1400" b="1" kern="1200" dirty="0"/>
            <a:t>door en voor leerlingen</a:t>
          </a:r>
          <a:endParaRPr lang="en-US" sz="1400" b="1" kern="1200" dirty="0"/>
        </a:p>
      </dsp:txBody>
      <dsp:txXfrm>
        <a:off x="2324710" y="304119"/>
        <a:ext cx="1158455" cy="1911452"/>
      </dsp:txXfrm>
    </dsp:sp>
    <dsp:sp modelId="{73552CFD-4291-4F71-BD26-9AE15BD88E50}">
      <dsp:nvSpPr>
        <dsp:cNvPr id="0" name=""/>
        <dsp:cNvSpPr/>
      </dsp:nvSpPr>
      <dsp:spPr>
        <a:xfrm rot="5400000">
          <a:off x="3489517" y="2048154"/>
          <a:ext cx="2316911" cy="2316911"/>
        </a:xfrm>
        <a:prstGeom prst="downArrow">
          <a:avLst>
            <a:gd name="adj1" fmla="val 50000"/>
            <a:gd name="adj2" fmla="val 35000"/>
          </a:avLst>
        </a:prstGeom>
        <a:solidFill>
          <a:schemeClr val="accent4">
            <a:shade val="50000"/>
            <a:hueOff val="31160"/>
            <a:satOff val="127"/>
            <a:lumOff val="193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b="1" kern="1200" dirty="0"/>
            <a:t>"Leerlingenraad"</a:t>
          </a:r>
          <a:r>
            <a:rPr lang="nl-NL" sz="1400" kern="1200" dirty="0"/>
            <a:t> van het Xaveriuscollege</a:t>
          </a:r>
          <a:endParaRPr lang="en-US" sz="1400" kern="1200" dirty="0"/>
        </a:p>
      </dsp:txBody>
      <dsp:txXfrm rot="-5400000">
        <a:off x="3894977" y="2627382"/>
        <a:ext cx="1911452" cy="1158455"/>
      </dsp:txXfrm>
    </dsp:sp>
    <dsp:sp modelId="{305695D2-5247-4801-B50B-8FE04EE579E5}">
      <dsp:nvSpPr>
        <dsp:cNvPr id="0" name=""/>
        <dsp:cNvSpPr/>
      </dsp:nvSpPr>
      <dsp:spPr>
        <a:xfrm rot="10800000">
          <a:off x="1745482" y="3792189"/>
          <a:ext cx="2316911" cy="2316911"/>
        </a:xfrm>
        <a:prstGeom prst="downArrow">
          <a:avLst>
            <a:gd name="adj1" fmla="val 50000"/>
            <a:gd name="adj2" fmla="val 35000"/>
          </a:avLst>
        </a:prstGeom>
        <a:solidFill>
          <a:schemeClr val="accent4">
            <a:shade val="50000"/>
            <a:hueOff val="62321"/>
            <a:satOff val="254"/>
            <a:lumOff val="386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Begeleid door leerkrachten</a:t>
          </a:r>
          <a:endParaRPr lang="en-US" sz="1400" kern="1200" dirty="0"/>
        </a:p>
      </dsp:txBody>
      <dsp:txXfrm rot="10800000">
        <a:off x="2324710" y="4197648"/>
        <a:ext cx="1158455" cy="1911452"/>
      </dsp:txXfrm>
    </dsp:sp>
    <dsp:sp modelId="{8D04AB57-61BE-4714-A1F1-8FDBC585EC94}">
      <dsp:nvSpPr>
        <dsp:cNvPr id="0" name=""/>
        <dsp:cNvSpPr/>
      </dsp:nvSpPr>
      <dsp:spPr>
        <a:xfrm rot="16200000">
          <a:off x="1447" y="2048154"/>
          <a:ext cx="2316911" cy="2316911"/>
        </a:xfrm>
        <a:prstGeom prst="downArrow">
          <a:avLst>
            <a:gd name="adj1" fmla="val 50000"/>
            <a:gd name="adj2" fmla="val 35000"/>
          </a:avLst>
        </a:prstGeom>
        <a:solidFill>
          <a:schemeClr val="accent4">
            <a:shade val="50000"/>
            <a:hueOff val="31160"/>
            <a:satOff val="127"/>
            <a:lumOff val="193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't Cas </a:t>
          </a:r>
          <a:r>
            <a:rPr lang="nl-NL" sz="1400" kern="1200" dirty="0">
              <a:latin typeface="Gill Sans MT" panose="020B0502020104020203"/>
            </a:rPr>
            <a:t>wil</a:t>
          </a:r>
          <a:r>
            <a:rPr lang="nl-NL" sz="1400" kern="1200" dirty="0"/>
            <a:t> de school een</a:t>
          </a:r>
          <a:r>
            <a:rPr lang="nl-NL" sz="1400" b="1" kern="1200" dirty="0"/>
            <a:t> betere plaats maken voor leerlingen</a:t>
          </a:r>
          <a:endParaRPr lang="en-US" sz="1400" b="1" kern="1200" dirty="0"/>
        </a:p>
      </dsp:txBody>
      <dsp:txXfrm rot="5400000">
        <a:off x="1448" y="2627382"/>
        <a:ext cx="1911452" cy="1158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7D0BA-CA7D-46B4-8219-A7CB0773B94F}">
      <dsp:nvSpPr>
        <dsp:cNvPr id="0" name=""/>
        <dsp:cNvSpPr/>
      </dsp:nvSpPr>
      <dsp:spPr>
        <a:xfrm>
          <a:off x="0" y="2281"/>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6362F2-1355-4A22-8C50-E396FA04B205}">
      <dsp:nvSpPr>
        <dsp:cNvPr id="0" name=""/>
        <dsp:cNvSpPr/>
      </dsp:nvSpPr>
      <dsp:spPr>
        <a:xfrm>
          <a:off x="0" y="2281"/>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Communicatie</a:t>
          </a:r>
          <a:endParaRPr lang="en-US" sz="3700" kern="1200"/>
        </a:p>
      </dsp:txBody>
      <dsp:txXfrm>
        <a:off x="0" y="2281"/>
        <a:ext cx="4605324" cy="778097"/>
      </dsp:txXfrm>
    </dsp:sp>
    <dsp:sp modelId="{9A0DEAE9-7164-4874-8E91-D23A700629E7}">
      <dsp:nvSpPr>
        <dsp:cNvPr id="0" name=""/>
        <dsp:cNvSpPr/>
      </dsp:nvSpPr>
      <dsp:spPr>
        <a:xfrm>
          <a:off x="0" y="780379"/>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B64DD-8ACC-482F-8F34-A94902DB2A08}">
      <dsp:nvSpPr>
        <dsp:cNvPr id="0" name=""/>
        <dsp:cNvSpPr/>
      </dsp:nvSpPr>
      <dsp:spPr>
        <a:xfrm>
          <a:off x="0" y="780379"/>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KDR</a:t>
          </a:r>
          <a:endParaRPr lang="en-US" sz="3700" kern="1200"/>
        </a:p>
      </dsp:txBody>
      <dsp:txXfrm>
        <a:off x="0" y="780379"/>
        <a:ext cx="4605324" cy="778097"/>
      </dsp:txXfrm>
    </dsp:sp>
    <dsp:sp modelId="{E012649B-188F-41F2-834A-27F13F559A43}">
      <dsp:nvSpPr>
        <dsp:cNvPr id="0" name=""/>
        <dsp:cNvSpPr/>
      </dsp:nvSpPr>
      <dsp:spPr>
        <a:xfrm>
          <a:off x="0" y="1558477"/>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E9CF8-FEB9-4CBC-97F0-01F77D08DCD3}">
      <dsp:nvSpPr>
        <dsp:cNvPr id="0" name=""/>
        <dsp:cNvSpPr/>
      </dsp:nvSpPr>
      <dsp:spPr>
        <a:xfrm>
          <a:off x="0" y="1558477"/>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Xaco Future Proof</a:t>
          </a:r>
          <a:endParaRPr lang="en-US" sz="3700" kern="1200"/>
        </a:p>
      </dsp:txBody>
      <dsp:txXfrm>
        <a:off x="0" y="1558477"/>
        <a:ext cx="4605324" cy="778097"/>
      </dsp:txXfrm>
    </dsp:sp>
    <dsp:sp modelId="{078E8650-53C5-4905-8358-C716F9EE764D}">
      <dsp:nvSpPr>
        <dsp:cNvPr id="0" name=""/>
        <dsp:cNvSpPr/>
      </dsp:nvSpPr>
      <dsp:spPr>
        <a:xfrm>
          <a:off x="0" y="2336575"/>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7F972-2C7E-4284-9E64-70B6E773D6AF}">
      <dsp:nvSpPr>
        <dsp:cNvPr id="0" name=""/>
        <dsp:cNvSpPr/>
      </dsp:nvSpPr>
      <dsp:spPr>
        <a:xfrm>
          <a:off x="0" y="2336575"/>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Amibo</a:t>
          </a:r>
          <a:endParaRPr lang="en-US" sz="3700" kern="1200"/>
        </a:p>
      </dsp:txBody>
      <dsp:txXfrm>
        <a:off x="0" y="2336575"/>
        <a:ext cx="4605324" cy="778097"/>
      </dsp:txXfrm>
    </dsp:sp>
    <dsp:sp modelId="{FAD50EA4-7F17-43CA-9EA8-E971A1DD95A6}">
      <dsp:nvSpPr>
        <dsp:cNvPr id="0" name=""/>
        <dsp:cNvSpPr/>
      </dsp:nvSpPr>
      <dsp:spPr>
        <a:xfrm>
          <a:off x="0" y="3114673"/>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F2A0F-F47A-4AA4-806C-0EA84891DB44}">
      <dsp:nvSpPr>
        <dsp:cNvPr id="0" name=""/>
        <dsp:cNvSpPr/>
      </dsp:nvSpPr>
      <dsp:spPr>
        <a:xfrm>
          <a:off x="0" y="3114673"/>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Bekommernissen</a:t>
          </a:r>
          <a:endParaRPr lang="en-US" sz="3700" kern="1200"/>
        </a:p>
      </dsp:txBody>
      <dsp:txXfrm>
        <a:off x="0" y="3114673"/>
        <a:ext cx="4605324" cy="778097"/>
      </dsp:txXfrm>
    </dsp:sp>
    <dsp:sp modelId="{33AD24B5-675C-4AB5-B3A6-639496000FCB}">
      <dsp:nvSpPr>
        <dsp:cNvPr id="0" name=""/>
        <dsp:cNvSpPr/>
      </dsp:nvSpPr>
      <dsp:spPr>
        <a:xfrm>
          <a:off x="0" y="3892771"/>
          <a:ext cx="460532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004AD-F42B-4AB7-93E6-F9CA09F5E30C}">
      <dsp:nvSpPr>
        <dsp:cNvPr id="0" name=""/>
        <dsp:cNvSpPr/>
      </dsp:nvSpPr>
      <dsp:spPr>
        <a:xfrm>
          <a:off x="0" y="3892771"/>
          <a:ext cx="4605324" cy="7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a:t>Sport</a:t>
          </a:r>
          <a:endParaRPr lang="en-US" sz="3700" kern="1200"/>
        </a:p>
      </dsp:txBody>
      <dsp:txXfrm>
        <a:off x="0" y="3892771"/>
        <a:ext cx="4605324" cy="778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6F527-04A9-4808-BCF7-1F26EAE94699}">
      <dsp:nvSpPr>
        <dsp:cNvPr id="0" name=""/>
        <dsp:cNvSpPr/>
      </dsp:nvSpPr>
      <dsp:spPr>
        <a:xfrm>
          <a:off x="0" y="897296"/>
          <a:ext cx="5347802" cy="165654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5D147-693E-4BA8-8A88-E39B9A05E5DA}">
      <dsp:nvSpPr>
        <dsp:cNvPr id="0" name=""/>
        <dsp:cNvSpPr/>
      </dsp:nvSpPr>
      <dsp:spPr>
        <a:xfrm>
          <a:off x="501105" y="1270019"/>
          <a:ext cx="911101" cy="911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83508-B5B7-4CD5-902E-98FEEF28C927}">
      <dsp:nvSpPr>
        <dsp:cNvPr id="0" name=""/>
        <dsp:cNvSpPr/>
      </dsp:nvSpPr>
      <dsp:spPr>
        <a:xfrm>
          <a:off x="1913312" y="897296"/>
          <a:ext cx="3434489" cy="165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318" tIns="175318" rIns="175318" bIns="175318" numCol="1" spcCol="1270" anchor="ctr" anchorCtr="0">
          <a:noAutofit/>
        </a:bodyPr>
        <a:lstStyle/>
        <a:p>
          <a:pPr marL="0" lvl="0" indent="0" algn="l" defTabSz="755650">
            <a:lnSpc>
              <a:spcPct val="100000"/>
            </a:lnSpc>
            <a:spcBef>
              <a:spcPct val="0"/>
            </a:spcBef>
            <a:spcAft>
              <a:spcPct val="35000"/>
            </a:spcAft>
            <a:buNone/>
          </a:pPr>
          <a:r>
            <a:rPr lang="nl-NL" sz="1700" kern="1200"/>
            <a:t>Deze groep houdt zich bezig met alles wat betrekking heeft op de relatie tussen leerlingen onderling; </a:t>
          </a:r>
          <a:r>
            <a:rPr lang="nl-NL" sz="1700" b="1" kern="1200"/>
            <a:t>leerlingen voor leerlingen</a:t>
          </a:r>
          <a:r>
            <a:rPr lang="nl-NL" sz="1700" kern="1200"/>
            <a:t>.</a:t>
          </a:r>
          <a:endParaRPr lang="en-US" sz="1700" kern="1200"/>
        </a:p>
      </dsp:txBody>
      <dsp:txXfrm>
        <a:off x="1913312" y="897296"/>
        <a:ext cx="3434489" cy="1656547"/>
      </dsp:txXfrm>
    </dsp:sp>
    <dsp:sp modelId="{27676072-3661-4CBF-9D2C-16EE039AF29E}">
      <dsp:nvSpPr>
        <dsp:cNvPr id="0" name=""/>
        <dsp:cNvSpPr/>
      </dsp:nvSpPr>
      <dsp:spPr>
        <a:xfrm>
          <a:off x="0" y="2967980"/>
          <a:ext cx="5347802" cy="165654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28EE1-F61D-4D55-8617-F3D64CDE58EF}">
      <dsp:nvSpPr>
        <dsp:cNvPr id="0" name=""/>
        <dsp:cNvSpPr/>
      </dsp:nvSpPr>
      <dsp:spPr>
        <a:xfrm>
          <a:off x="501105" y="3340704"/>
          <a:ext cx="911101" cy="911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328E4-C3C5-4C83-8E2B-68271F7AF202}">
      <dsp:nvSpPr>
        <dsp:cNvPr id="0" name=""/>
        <dsp:cNvSpPr/>
      </dsp:nvSpPr>
      <dsp:spPr>
        <a:xfrm>
          <a:off x="1913312" y="2967980"/>
          <a:ext cx="3434489" cy="1656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318" tIns="175318" rIns="175318" bIns="175318" numCol="1" spcCol="1270" anchor="ctr" anchorCtr="0">
          <a:noAutofit/>
        </a:bodyPr>
        <a:lstStyle/>
        <a:p>
          <a:pPr marL="0" lvl="0" indent="0" algn="l" defTabSz="755650">
            <a:lnSpc>
              <a:spcPct val="100000"/>
            </a:lnSpc>
            <a:spcBef>
              <a:spcPct val="0"/>
            </a:spcBef>
            <a:spcAft>
              <a:spcPct val="35000"/>
            </a:spcAft>
            <a:buNone/>
          </a:pPr>
          <a:r>
            <a:rPr lang="nl-NL" sz="1700" kern="1200"/>
            <a:t>Dit kan onder de vorm van een soort peter/meterschap, hulp bij bijvoorbeeld fluisterstudie, acties tegen pesten, conflictoplossing,…</a:t>
          </a:r>
          <a:endParaRPr lang="en-US" sz="1700" kern="1200"/>
        </a:p>
      </dsp:txBody>
      <dsp:txXfrm>
        <a:off x="1913312" y="2967980"/>
        <a:ext cx="3434489" cy="165654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10/3/2021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10/3/2021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10/3/2021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10/3/2021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hyperlink" Target="https://www.deconflixers.b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5.sv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01435" y="2386744"/>
            <a:ext cx="4486656" cy="1645920"/>
          </a:xfrm>
        </p:spPr>
        <p:txBody>
          <a:bodyPr>
            <a:normAutofit/>
          </a:bodyPr>
          <a:lstStyle/>
          <a:p>
            <a:r>
              <a:rPr lang="en-US" sz="3200"/>
              <a:t>'t CAS</a:t>
            </a:r>
          </a:p>
        </p:txBody>
      </p:sp>
      <p:sp>
        <p:nvSpPr>
          <p:cNvPr id="3" name="Subtitle 2"/>
          <p:cNvSpPr>
            <a:spLocks noGrp="1"/>
          </p:cNvSpPr>
          <p:nvPr>
            <p:ph type="subTitle" idx="1"/>
          </p:nvPr>
        </p:nvSpPr>
        <p:spPr>
          <a:xfrm>
            <a:off x="7245378" y="4352544"/>
            <a:ext cx="3798770" cy="1239894"/>
          </a:xfrm>
        </p:spPr>
        <p:txBody>
          <a:bodyPr vert="horz" lIns="91440" tIns="45720" rIns="91440" bIns="45720" rtlCol="0" anchor="t">
            <a:normAutofit/>
          </a:bodyPr>
          <a:lstStyle/>
          <a:p>
            <a:r>
              <a:rPr lang="en-US" sz="2200" dirty="0"/>
              <a:t>Wat is 't CAS en wat </a:t>
            </a:r>
            <a:r>
              <a:rPr lang="en-US" sz="2200" dirty="0" err="1"/>
              <a:t>doet</a:t>
            </a:r>
            <a:r>
              <a:rPr lang="en-US" sz="2200" dirty="0"/>
              <a:t> het?</a:t>
            </a:r>
          </a:p>
        </p:txBody>
      </p:sp>
      <p:sp>
        <p:nvSpPr>
          <p:cNvPr id="12" name="Rectangle 11">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a:extLst>
              <a:ext uri="{FF2B5EF4-FFF2-40B4-BE49-F238E27FC236}">
                <a16:creationId xmlns:a16="http://schemas.microsoft.com/office/drawing/2014/main" id="{D79F55EE-E416-4E39-B472-209238F437F8}"/>
              </a:ext>
            </a:extLst>
          </p:cNvPr>
          <p:cNvPicPr>
            <a:picLocks noChangeAspect="1"/>
          </p:cNvPicPr>
          <p:nvPr/>
        </p:nvPicPr>
        <p:blipFill rotWithShape="1">
          <a:blip r:embed="rId2"/>
          <a:srcRect l="994" r="992" b="-2"/>
          <a:stretch/>
        </p:blipFill>
        <p:spPr>
          <a:xfrm>
            <a:off x="1126238" y="1122807"/>
            <a:ext cx="4489704" cy="4297680"/>
          </a:xfrm>
          <a:prstGeom prst="rect">
            <a:avLst/>
          </a:prstGeom>
        </p:spPr>
      </p:pic>
    </p:spTree>
    <p:extLst>
      <p:ext uri="{BB962C8B-B14F-4D97-AF65-F5344CB8AC3E}">
        <p14:creationId xmlns:p14="http://schemas.microsoft.com/office/powerpoint/2010/main" val="119444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1EA18-43DD-42FD-B7B6-CD483AF29E57}"/>
              </a:ext>
            </a:extLst>
          </p:cNvPr>
          <p:cNvSpPr>
            <a:spLocks noGrp="1"/>
          </p:cNvSpPr>
          <p:nvPr>
            <p:ph type="title"/>
          </p:nvPr>
        </p:nvSpPr>
        <p:spPr>
          <a:xfrm>
            <a:off x="5458692" y="964692"/>
            <a:ext cx="5928637" cy="1188720"/>
          </a:xfrm>
        </p:spPr>
        <p:txBody>
          <a:bodyPr vert="horz" lIns="182880" tIns="182880" rIns="182880" bIns="182880" rtlCol="0" anchor="ctr">
            <a:normAutofit/>
          </a:bodyPr>
          <a:lstStyle/>
          <a:p>
            <a:r>
              <a:rPr lang="en-US" sz="2800" dirty="0"/>
              <a:t>Groep-</a:t>
            </a:r>
            <a:r>
              <a:rPr lang="en-US" sz="2800" dirty="0" err="1"/>
              <a:t>overschrijdende</a:t>
            </a:r>
            <a:r>
              <a:rPr lang="en-US" sz="2800" dirty="0"/>
              <a:t> </a:t>
            </a:r>
            <a:r>
              <a:rPr lang="en-US" sz="2800" dirty="0" err="1"/>
              <a:t>activiteiten</a:t>
            </a:r>
            <a:endParaRPr lang="en-US" sz="2800" dirty="0"/>
          </a:p>
        </p:txBody>
      </p:sp>
      <p:pic>
        <p:nvPicPr>
          <p:cNvPr id="7" name="Afbeelding 7" descr="Afbeelding met persoon, binnen, plafond, tafel&#10;&#10;Automatisch gegenereerde beschrijving">
            <a:extLst>
              <a:ext uri="{FF2B5EF4-FFF2-40B4-BE49-F238E27FC236}">
                <a16:creationId xmlns:a16="http://schemas.microsoft.com/office/drawing/2014/main" id="{595EB0C9-FD01-41CB-918E-6070CFA38770}"/>
              </a:ext>
            </a:extLst>
          </p:cNvPr>
          <p:cNvPicPr>
            <a:picLocks noChangeAspect="1"/>
          </p:cNvPicPr>
          <p:nvPr/>
        </p:nvPicPr>
        <p:blipFill rotWithShape="1">
          <a:blip r:embed="rId2"/>
          <a:srcRect r="2" b="1967"/>
          <a:stretch/>
        </p:blipFill>
        <p:spPr>
          <a:xfrm>
            <a:off x="-274" y="-1"/>
            <a:ext cx="4654296" cy="3410712"/>
          </a:xfrm>
          <a:prstGeom prst="rect">
            <a:avLst/>
          </a:prstGeom>
        </p:spPr>
      </p:pic>
      <p:pic>
        <p:nvPicPr>
          <p:cNvPr id="6" name="Afbeelding 5">
            <a:extLst>
              <a:ext uri="{FF2B5EF4-FFF2-40B4-BE49-F238E27FC236}">
                <a16:creationId xmlns:a16="http://schemas.microsoft.com/office/drawing/2014/main" id="{76E184CD-2D40-4B6F-9849-D5B49D1A1D4D}"/>
              </a:ext>
            </a:extLst>
          </p:cNvPr>
          <p:cNvPicPr>
            <a:picLocks noChangeAspect="1"/>
          </p:cNvPicPr>
          <p:nvPr/>
        </p:nvPicPr>
        <p:blipFill rotWithShape="1">
          <a:blip r:embed="rId3"/>
          <a:srcRect t="7277" b="14610"/>
          <a:stretch/>
        </p:blipFill>
        <p:spPr>
          <a:xfrm>
            <a:off x="20" y="3432911"/>
            <a:ext cx="4654000" cy="3410712"/>
          </a:xfrm>
          <a:prstGeom prst="rect">
            <a:avLst/>
          </a:prstGeom>
        </p:spPr>
      </p:pic>
      <p:sp>
        <p:nvSpPr>
          <p:cNvPr id="3" name="Tijdelijke aanduiding voor inhoud 2">
            <a:extLst>
              <a:ext uri="{FF2B5EF4-FFF2-40B4-BE49-F238E27FC236}">
                <a16:creationId xmlns:a16="http://schemas.microsoft.com/office/drawing/2014/main" id="{5467EFBB-89B0-4AAD-B2B5-7CA1D735B82C}"/>
              </a:ext>
            </a:extLst>
          </p:cNvPr>
          <p:cNvSpPr>
            <a:spLocks noGrp="1"/>
          </p:cNvSpPr>
          <p:nvPr>
            <p:ph idx="1"/>
          </p:nvPr>
        </p:nvSpPr>
        <p:spPr>
          <a:xfrm>
            <a:off x="5893338" y="2623667"/>
            <a:ext cx="5925312" cy="3101983"/>
          </a:xfrm>
        </p:spPr>
        <p:txBody>
          <a:bodyPr vert="horz" lIns="91440" tIns="45720" rIns="91440" bIns="45720" rtlCol="0" anchor="t">
            <a:noAutofit/>
          </a:bodyPr>
          <a:lstStyle/>
          <a:p>
            <a:pPr marL="0"/>
            <a:r>
              <a:rPr lang="en-US" sz="2000" dirty="0" err="1">
                <a:solidFill>
                  <a:schemeClr val="tx1">
                    <a:lumMod val="85000"/>
                    <a:lumOff val="15000"/>
                  </a:schemeClr>
                </a:solidFill>
              </a:rPr>
              <a:t>Conflixers</a:t>
            </a:r>
            <a:endParaRPr lang="en-US" sz="2000">
              <a:solidFill>
                <a:schemeClr val="tx1">
                  <a:lumMod val="85000"/>
                  <a:lumOff val="15000"/>
                </a:schemeClr>
              </a:solidFill>
            </a:endParaRPr>
          </a:p>
          <a:p>
            <a:pPr marL="228600" lvl="1"/>
            <a:r>
              <a:rPr lang="en-US" sz="2000" dirty="0">
                <a:solidFill>
                  <a:schemeClr val="tx1">
                    <a:lumMod val="85000"/>
                    <a:lumOff val="15000"/>
                  </a:schemeClr>
                </a:solidFill>
              </a:rPr>
              <a:t>= </a:t>
            </a:r>
            <a:r>
              <a:rPr lang="en-US" sz="2000" dirty="0" err="1">
                <a:solidFill>
                  <a:schemeClr val="tx1">
                    <a:lumMod val="85000"/>
                    <a:lumOff val="15000"/>
                  </a:schemeClr>
                </a:solidFill>
              </a:rPr>
              <a:t>een</a:t>
            </a:r>
            <a:r>
              <a:rPr lang="en-US" sz="2000" dirty="0">
                <a:solidFill>
                  <a:schemeClr val="tx1">
                    <a:lumMod val="85000"/>
                    <a:lumOff val="15000"/>
                  </a:schemeClr>
                </a:solidFill>
              </a:rPr>
              <a:t> </a:t>
            </a:r>
            <a:r>
              <a:rPr lang="en-US" sz="2000" dirty="0" err="1">
                <a:solidFill>
                  <a:schemeClr val="tx1">
                    <a:lumMod val="85000"/>
                    <a:lumOff val="15000"/>
                  </a:schemeClr>
                </a:solidFill>
              </a:rPr>
              <a:t>samenwerking</a:t>
            </a:r>
            <a:r>
              <a:rPr lang="en-US" sz="2000" dirty="0">
                <a:solidFill>
                  <a:schemeClr val="tx1">
                    <a:lumMod val="85000"/>
                    <a:lumOff val="15000"/>
                  </a:schemeClr>
                </a:solidFill>
              </a:rPr>
              <a:t> van </a:t>
            </a:r>
            <a:r>
              <a:rPr lang="en-US" sz="2000" dirty="0" err="1">
                <a:solidFill>
                  <a:schemeClr val="tx1">
                    <a:lumMod val="85000"/>
                    <a:lumOff val="15000"/>
                  </a:schemeClr>
                </a:solidFill>
              </a:rPr>
              <a:t>Xaco</a:t>
            </a:r>
            <a:r>
              <a:rPr lang="en-US" sz="2000" dirty="0">
                <a:solidFill>
                  <a:schemeClr val="tx1">
                    <a:lumMod val="85000"/>
                    <a:lumOff val="15000"/>
                  </a:schemeClr>
                </a:solidFill>
              </a:rPr>
              <a:t> Future Proof en </a:t>
            </a:r>
            <a:r>
              <a:rPr lang="en-US" sz="2000" dirty="0" err="1">
                <a:solidFill>
                  <a:schemeClr val="tx1">
                    <a:lumMod val="85000"/>
                    <a:lumOff val="15000"/>
                  </a:schemeClr>
                </a:solidFill>
              </a:rPr>
              <a:t>amibo</a:t>
            </a:r>
            <a:endParaRPr lang="en-US" sz="2000">
              <a:solidFill>
                <a:schemeClr val="tx1">
                  <a:lumMod val="85000"/>
                  <a:lumOff val="15000"/>
                </a:schemeClr>
              </a:solidFill>
            </a:endParaRPr>
          </a:p>
          <a:p>
            <a:pPr lvl="1"/>
            <a:endParaRPr lang="en-US" sz="2000" dirty="0">
              <a:solidFill>
                <a:schemeClr val="tx1">
                  <a:lumMod val="85000"/>
                  <a:lumOff val="15000"/>
                </a:schemeClr>
              </a:solidFill>
            </a:endParaRPr>
          </a:p>
          <a:p>
            <a:pPr marL="228600" lvl="1"/>
            <a:r>
              <a:rPr lang="en-US" sz="2000" dirty="0">
                <a:solidFill>
                  <a:schemeClr val="tx1">
                    <a:lumMod val="85000"/>
                    <a:lumOff val="15000"/>
                  </a:schemeClr>
                </a:solidFill>
              </a:rPr>
              <a:t>= workshop hoe je </a:t>
            </a:r>
            <a:r>
              <a:rPr lang="en-US" sz="2000" dirty="0" err="1">
                <a:solidFill>
                  <a:schemeClr val="tx1">
                    <a:lumMod val="85000"/>
                    <a:lumOff val="15000"/>
                  </a:schemeClr>
                </a:solidFill>
              </a:rPr>
              <a:t>omgaat</a:t>
            </a:r>
            <a:r>
              <a:rPr lang="en-US" sz="2000" dirty="0">
                <a:solidFill>
                  <a:schemeClr val="tx1">
                    <a:lumMod val="85000"/>
                    <a:lumOff val="15000"/>
                  </a:schemeClr>
                </a:solidFill>
              </a:rPr>
              <a:t> met </a:t>
            </a:r>
            <a:r>
              <a:rPr lang="en-US" sz="2000" dirty="0" err="1">
                <a:solidFill>
                  <a:schemeClr val="tx1">
                    <a:lumMod val="85000"/>
                    <a:lumOff val="15000"/>
                  </a:schemeClr>
                </a:solidFill>
              </a:rPr>
              <a:t>conflicten</a:t>
            </a:r>
            <a:r>
              <a:rPr lang="en-US" sz="2000" dirty="0">
                <a:solidFill>
                  <a:schemeClr val="tx1">
                    <a:lumMod val="85000"/>
                    <a:lumOff val="15000"/>
                  </a:schemeClr>
                </a:solidFill>
              </a:rPr>
              <a:t> </a:t>
            </a:r>
            <a:r>
              <a:rPr lang="en-US" sz="2000" dirty="0" err="1">
                <a:solidFill>
                  <a:schemeClr val="tx1">
                    <a:lumMod val="85000"/>
                    <a:lumOff val="15000"/>
                  </a:schemeClr>
                </a:solidFill>
              </a:rPr>
              <a:t>tussen</a:t>
            </a:r>
            <a:r>
              <a:rPr lang="en-US" sz="2000" dirty="0">
                <a:solidFill>
                  <a:schemeClr val="tx1">
                    <a:lumMod val="85000"/>
                    <a:lumOff val="15000"/>
                  </a:schemeClr>
                </a:solidFill>
              </a:rPr>
              <a:t> </a:t>
            </a:r>
            <a:r>
              <a:rPr lang="en-US" sz="2000" dirty="0" err="1">
                <a:solidFill>
                  <a:schemeClr val="tx1">
                    <a:lumMod val="85000"/>
                    <a:lumOff val="15000"/>
                  </a:schemeClr>
                </a:solidFill>
              </a:rPr>
              <a:t>leerlingen</a:t>
            </a:r>
            <a:endParaRPr lang="en-US" sz="2000">
              <a:solidFill>
                <a:schemeClr val="tx1">
                  <a:lumMod val="85000"/>
                  <a:lumOff val="15000"/>
                </a:schemeClr>
              </a:solidFill>
            </a:endParaRPr>
          </a:p>
          <a:p>
            <a:pPr lvl="1"/>
            <a:endParaRPr lang="en-US" sz="2000" dirty="0">
              <a:solidFill>
                <a:schemeClr val="tx1">
                  <a:lumMod val="85000"/>
                  <a:lumOff val="15000"/>
                </a:schemeClr>
              </a:solidFill>
            </a:endParaRPr>
          </a:p>
          <a:p>
            <a:pPr marL="228600" lvl="1"/>
            <a:r>
              <a:rPr lang="en-US" sz="2000" i="1" dirty="0">
                <a:solidFill>
                  <a:schemeClr val="tx1">
                    <a:lumMod val="85000"/>
                    <a:lumOff val="15000"/>
                  </a:schemeClr>
                </a:solidFill>
              </a:rPr>
              <a:t>"</a:t>
            </a:r>
            <a:r>
              <a:rPr lang="en-US" sz="2000" i="1" err="1">
                <a:solidFill>
                  <a:schemeClr val="tx1">
                    <a:lumMod val="85000"/>
                    <a:lumOff val="15000"/>
                  </a:schemeClr>
                </a:solidFill>
              </a:rPr>
              <a:t>Conflixers</a:t>
            </a:r>
            <a:r>
              <a:rPr lang="en-US" sz="2000" i="1" dirty="0">
                <a:solidFill>
                  <a:schemeClr val="tx1">
                    <a:lumMod val="85000"/>
                    <a:lumOff val="15000"/>
                  </a:schemeClr>
                </a:solidFill>
              </a:rPr>
              <a:t> </a:t>
            </a:r>
            <a:r>
              <a:rPr lang="en-US" sz="2000" i="1" err="1">
                <a:solidFill>
                  <a:schemeClr val="tx1">
                    <a:lumMod val="85000"/>
                    <a:lumOff val="15000"/>
                  </a:schemeClr>
                </a:solidFill>
              </a:rPr>
              <a:t>zijn</a:t>
            </a:r>
            <a:r>
              <a:rPr lang="en-US" sz="2000" i="1" dirty="0">
                <a:solidFill>
                  <a:schemeClr val="tx1">
                    <a:lumMod val="85000"/>
                    <a:lumOff val="15000"/>
                  </a:schemeClr>
                </a:solidFill>
              </a:rPr>
              <a:t> </a:t>
            </a:r>
            <a:r>
              <a:rPr lang="en-US" sz="2000" i="1" err="1">
                <a:solidFill>
                  <a:schemeClr val="tx1">
                    <a:lumMod val="85000"/>
                    <a:lumOff val="15000"/>
                  </a:schemeClr>
                </a:solidFill>
              </a:rPr>
              <a:t>leerlingen</a:t>
            </a:r>
            <a:r>
              <a:rPr lang="en-US" sz="2000" i="1" dirty="0">
                <a:solidFill>
                  <a:schemeClr val="tx1">
                    <a:lumMod val="85000"/>
                    <a:lumOff val="15000"/>
                  </a:schemeClr>
                </a:solidFill>
              </a:rPr>
              <a:t> die op </a:t>
            </a:r>
            <a:r>
              <a:rPr lang="en-US" sz="2000" i="1" err="1">
                <a:solidFill>
                  <a:schemeClr val="tx1">
                    <a:lumMod val="85000"/>
                    <a:lumOff val="15000"/>
                  </a:schemeClr>
                </a:solidFill>
              </a:rPr>
              <a:t>hun</a:t>
            </a:r>
            <a:r>
              <a:rPr lang="en-US" sz="2000" i="1" dirty="0">
                <a:solidFill>
                  <a:schemeClr val="tx1">
                    <a:lumMod val="85000"/>
                    <a:lumOff val="15000"/>
                  </a:schemeClr>
                </a:solidFill>
              </a:rPr>
              <a:t> eigen school </a:t>
            </a:r>
            <a:r>
              <a:rPr lang="en-US" sz="2000" i="1" err="1">
                <a:solidFill>
                  <a:schemeClr val="tx1">
                    <a:lumMod val="85000"/>
                    <a:lumOff val="15000"/>
                  </a:schemeClr>
                </a:solidFill>
              </a:rPr>
              <a:t>andere</a:t>
            </a:r>
            <a:r>
              <a:rPr lang="en-US" sz="2000" i="1" dirty="0">
                <a:solidFill>
                  <a:schemeClr val="tx1">
                    <a:lumMod val="85000"/>
                    <a:lumOff val="15000"/>
                  </a:schemeClr>
                </a:solidFill>
              </a:rPr>
              <a:t> </a:t>
            </a:r>
            <a:r>
              <a:rPr lang="en-US" sz="2000" i="1" err="1">
                <a:solidFill>
                  <a:schemeClr val="tx1">
                    <a:lumMod val="85000"/>
                    <a:lumOff val="15000"/>
                  </a:schemeClr>
                </a:solidFill>
              </a:rPr>
              <a:t>leerlingen</a:t>
            </a:r>
            <a:r>
              <a:rPr lang="en-US" sz="2000" i="1" dirty="0">
                <a:solidFill>
                  <a:schemeClr val="tx1">
                    <a:lumMod val="85000"/>
                    <a:lumOff val="15000"/>
                  </a:schemeClr>
                </a:solidFill>
              </a:rPr>
              <a:t> </a:t>
            </a:r>
            <a:r>
              <a:rPr lang="en-US" sz="2000" i="1" err="1">
                <a:solidFill>
                  <a:schemeClr val="tx1">
                    <a:lumMod val="85000"/>
                    <a:lumOff val="15000"/>
                  </a:schemeClr>
                </a:solidFill>
              </a:rPr>
              <a:t>ondersteunen</a:t>
            </a:r>
            <a:r>
              <a:rPr lang="en-US" sz="2000" i="1" dirty="0">
                <a:solidFill>
                  <a:schemeClr val="tx1">
                    <a:lumMod val="85000"/>
                    <a:lumOff val="15000"/>
                  </a:schemeClr>
                </a:solidFill>
              </a:rPr>
              <a:t> </a:t>
            </a:r>
            <a:r>
              <a:rPr lang="en-US" sz="2000" i="1" err="1">
                <a:solidFill>
                  <a:schemeClr val="tx1">
                    <a:lumMod val="85000"/>
                    <a:lumOff val="15000"/>
                  </a:schemeClr>
                </a:solidFill>
              </a:rPr>
              <a:t>waar</a:t>
            </a:r>
            <a:r>
              <a:rPr lang="en-US" sz="2000" i="1" dirty="0">
                <a:solidFill>
                  <a:schemeClr val="tx1">
                    <a:lumMod val="85000"/>
                    <a:lumOff val="15000"/>
                  </a:schemeClr>
                </a:solidFill>
              </a:rPr>
              <a:t> </a:t>
            </a:r>
            <a:r>
              <a:rPr lang="en-US" sz="2000" i="1" err="1">
                <a:solidFill>
                  <a:schemeClr val="tx1">
                    <a:lumMod val="85000"/>
                    <a:lumOff val="15000"/>
                  </a:schemeClr>
                </a:solidFill>
              </a:rPr>
              <a:t>nodig</a:t>
            </a:r>
            <a:r>
              <a:rPr lang="en-US" sz="2000" i="1" dirty="0">
                <a:solidFill>
                  <a:schemeClr val="tx1">
                    <a:lumMod val="85000"/>
                    <a:lumOff val="15000"/>
                  </a:schemeClr>
                </a:solidFill>
              </a:rPr>
              <a:t>." - </a:t>
            </a:r>
            <a:r>
              <a:rPr lang="en-US" sz="2000" i="1" dirty="0">
                <a:solidFill>
                  <a:schemeClr val="tx1">
                    <a:lumMod val="85000"/>
                    <a:lumOff val="15000"/>
                  </a:schemeClr>
                </a:solidFill>
                <a:hlinkClick r:id="rId4">
                  <a:extLst>
                    <a:ext uri="{A12FA001-AC4F-418D-AE19-62706E023703}">
                      <ahyp:hlinkClr xmlns:ahyp="http://schemas.microsoft.com/office/drawing/2018/hyperlinkcolor" val="tx"/>
                    </a:ext>
                  </a:extLst>
                </a:hlinkClick>
              </a:rPr>
              <a:t>conflixers.be</a:t>
            </a:r>
            <a:r>
              <a:rPr lang="en-US" sz="2000" i="1" dirty="0">
                <a:solidFill>
                  <a:schemeClr val="tx1">
                    <a:lumMod val="85000"/>
                    <a:lumOff val="15000"/>
                  </a:schemeClr>
                </a:solidFill>
              </a:rPr>
              <a:t> </a:t>
            </a:r>
          </a:p>
          <a:p>
            <a:pPr lvl="1"/>
            <a:endParaRPr lang="en-US" i="1">
              <a:solidFill>
                <a:schemeClr val="tx1">
                  <a:lumMod val="85000"/>
                  <a:lumOff val="15000"/>
                </a:schemeClr>
              </a:solidFill>
            </a:endParaRPr>
          </a:p>
          <a:p>
            <a:pPr lvl="1"/>
            <a:endParaRPr lang="en-US">
              <a:solidFill>
                <a:schemeClr val="tx1">
                  <a:lumMod val="85000"/>
                  <a:lumOff val="15000"/>
                </a:schemeClr>
              </a:solidFill>
            </a:endParaRPr>
          </a:p>
        </p:txBody>
      </p:sp>
    </p:spTree>
    <p:extLst>
      <p:ext uri="{BB962C8B-B14F-4D97-AF65-F5344CB8AC3E}">
        <p14:creationId xmlns:p14="http://schemas.microsoft.com/office/powerpoint/2010/main" val="278550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003D78-7EB9-4411-BDE6-483242A20FF0}"/>
              </a:ext>
            </a:extLst>
          </p:cNvPr>
          <p:cNvSpPr>
            <a:spLocks noGrp="1"/>
          </p:cNvSpPr>
          <p:nvPr>
            <p:ph type="ctr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kern="1200" cap="all" spc="200" baseline="0">
                <a:solidFill>
                  <a:srgbClr val="FFFFFF"/>
                </a:solidFill>
                <a:latin typeface="+mj-lt"/>
                <a:ea typeface="+mj-ea"/>
                <a:cs typeface="+mj-cs"/>
              </a:rPr>
              <a:t>Tot in 't cas!</a:t>
            </a:r>
          </a:p>
        </p:txBody>
      </p:sp>
      <p:sp>
        <p:nvSpPr>
          <p:cNvPr id="3" name="Ondertitel 2">
            <a:extLst>
              <a:ext uri="{FF2B5EF4-FFF2-40B4-BE49-F238E27FC236}">
                <a16:creationId xmlns:a16="http://schemas.microsoft.com/office/drawing/2014/main" id="{CD3FE172-8BD6-44EF-9052-D058324957FD}"/>
              </a:ext>
            </a:extLst>
          </p:cNvPr>
          <p:cNvSpPr>
            <a:spLocks noGrp="1"/>
          </p:cNvSpPr>
          <p:nvPr>
            <p:ph type="subTitle" idx="1"/>
          </p:nvPr>
        </p:nvSpPr>
        <p:spPr>
          <a:xfrm>
            <a:off x="5591695" y="1402080"/>
            <a:ext cx="5320696" cy="4053840"/>
          </a:xfrm>
        </p:spPr>
        <p:txBody>
          <a:bodyPr vert="horz" lIns="91440" tIns="45720" rIns="91440" bIns="45720" rtlCol="0" anchor="ctr">
            <a:normAutofit/>
          </a:bodyPr>
          <a:lstStyle/>
          <a:p>
            <a:pPr indent="-228600" algn="l">
              <a:buFont typeface="Arial" panose="020B0604020202020204" pitchFamily="34" charset="0"/>
              <a:buChar char="•"/>
            </a:pPr>
            <a:endParaRPr lang="en-US">
              <a:solidFill>
                <a:schemeClr val="tx1">
                  <a:lumMod val="85000"/>
                  <a:lumOff val="15000"/>
                </a:schemeClr>
              </a:solidFill>
            </a:endParaRPr>
          </a:p>
          <a:p>
            <a:pPr algn="l"/>
            <a:r>
              <a:rPr lang="en-US">
                <a:solidFill>
                  <a:schemeClr val="tx1">
                    <a:lumMod val="85000"/>
                    <a:lumOff val="15000"/>
                  </a:schemeClr>
                </a:solidFill>
              </a:rPr>
              <a:t>Volg zeker het Instagram-account voor meer </a:t>
            </a:r>
            <a:r>
              <a:rPr lang="en-US" b="1">
                <a:solidFill>
                  <a:schemeClr val="tx1">
                    <a:lumMod val="85000"/>
                    <a:lumOff val="15000"/>
                  </a:schemeClr>
                </a:solidFill>
              </a:rPr>
              <a:t>@t_cas_xaco</a:t>
            </a:r>
          </a:p>
        </p:txBody>
      </p:sp>
    </p:spTree>
    <p:extLst>
      <p:ext uri="{BB962C8B-B14F-4D97-AF65-F5344CB8AC3E}">
        <p14:creationId xmlns:p14="http://schemas.microsoft.com/office/powerpoint/2010/main" val="4097783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CAB87-1D21-4AC2-A06B-5B29848CE1A7}"/>
              </a:ext>
            </a:extLst>
          </p:cNvPr>
          <p:cNvSpPr>
            <a:spLocks noGrp="1"/>
          </p:cNvSpPr>
          <p:nvPr>
            <p:ph type="title"/>
          </p:nvPr>
        </p:nvSpPr>
        <p:spPr>
          <a:solidFill>
            <a:schemeClr val="bg1"/>
          </a:solidFill>
        </p:spPr>
        <p:txBody>
          <a:bodyPr/>
          <a:lstStyle/>
          <a:p>
            <a:r>
              <a:rPr lang="nl-NL"/>
              <a:t>Wat is 't </a:t>
            </a:r>
            <a:r>
              <a:rPr lang="nl-NL" err="1"/>
              <a:t>cas</a:t>
            </a:r>
            <a:r>
              <a:rPr lang="nl-NL"/>
              <a:t>?</a:t>
            </a:r>
          </a:p>
        </p:txBody>
      </p:sp>
      <p:graphicFrame>
        <p:nvGraphicFramePr>
          <p:cNvPr id="9" name="Tijdelijke aanduiding voor inhoud 2">
            <a:extLst>
              <a:ext uri="{FF2B5EF4-FFF2-40B4-BE49-F238E27FC236}">
                <a16:creationId xmlns:a16="http://schemas.microsoft.com/office/drawing/2014/main" id="{AAD7BFFE-85C6-4A63-BBFC-D7F77D4072B7}"/>
              </a:ext>
            </a:extLst>
          </p:cNvPr>
          <p:cNvGraphicFramePr>
            <a:graphicFrameLocks noGrp="1"/>
          </p:cNvGraphicFramePr>
          <p:nvPr>
            <p:ph idx="1"/>
            <p:extLst>
              <p:ext uri="{D42A27DB-BD31-4B8C-83A1-F6EECF244321}">
                <p14:modId xmlns:p14="http://schemas.microsoft.com/office/powerpoint/2010/main" val="2894552726"/>
              </p:ext>
            </p:extLst>
          </p:nvPr>
        </p:nvGraphicFramePr>
        <p:xfrm>
          <a:off x="6261627" y="272711"/>
          <a:ext cx="5807877" cy="6413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tekst 3">
            <a:extLst>
              <a:ext uri="{FF2B5EF4-FFF2-40B4-BE49-F238E27FC236}">
                <a16:creationId xmlns:a16="http://schemas.microsoft.com/office/drawing/2014/main" id="{26638342-4537-4347-9C8F-B91D6503AFD8}"/>
              </a:ext>
            </a:extLst>
          </p:cNvPr>
          <p:cNvSpPr>
            <a:spLocks noGrp="1"/>
          </p:cNvSpPr>
          <p:nvPr>
            <p:ph type="body" sz="half" idx="2"/>
          </p:nvPr>
        </p:nvSpPr>
        <p:spPr/>
        <p:txBody>
          <a:bodyPr/>
          <a:lstStyle/>
          <a:p>
            <a:r>
              <a:rPr lang="nl-NL"/>
              <a:t>           </a:t>
            </a:r>
          </a:p>
        </p:txBody>
      </p:sp>
      <p:sp>
        <p:nvSpPr>
          <p:cNvPr id="5" name="Tekstvak 4">
            <a:extLst>
              <a:ext uri="{FF2B5EF4-FFF2-40B4-BE49-F238E27FC236}">
                <a16:creationId xmlns:a16="http://schemas.microsoft.com/office/drawing/2014/main" id="{FE61CB66-8D58-4E4C-B361-7D9E10C21B2D}"/>
              </a:ext>
            </a:extLst>
          </p:cNvPr>
          <p:cNvSpPr txBox="1"/>
          <p:nvPr/>
        </p:nvSpPr>
        <p:spPr>
          <a:xfrm>
            <a:off x="5363779" y="7562194"/>
            <a:ext cx="2743200" cy="369332"/>
          </a:xfrm>
          <a:prstGeom prst="rect">
            <a:avLst/>
          </a:prstGeom>
          <a:solidFill>
            <a:srgbClr val="60BF7E">
              <a:alpha val="78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7" name="Afbeelding 5">
            <a:extLst>
              <a:ext uri="{FF2B5EF4-FFF2-40B4-BE49-F238E27FC236}">
                <a16:creationId xmlns:a16="http://schemas.microsoft.com/office/drawing/2014/main" id="{63DC022D-BEDF-4C7D-9771-B0748E163A01}"/>
              </a:ext>
            </a:extLst>
          </p:cNvPr>
          <p:cNvPicPr>
            <a:picLocks noChangeAspect="1"/>
          </p:cNvPicPr>
          <p:nvPr/>
        </p:nvPicPr>
        <p:blipFill>
          <a:blip r:embed="rId7"/>
          <a:stretch>
            <a:fillRect/>
          </a:stretch>
        </p:blipFill>
        <p:spPr>
          <a:xfrm>
            <a:off x="203116" y="190191"/>
            <a:ext cx="1569546" cy="1470090"/>
          </a:xfrm>
          <a:prstGeom prst="rect">
            <a:avLst/>
          </a:prstGeom>
        </p:spPr>
      </p:pic>
      <p:pic>
        <p:nvPicPr>
          <p:cNvPr id="15" name="Graphic 15" descr="Schoolmeisje silhouet">
            <a:extLst>
              <a:ext uri="{FF2B5EF4-FFF2-40B4-BE49-F238E27FC236}">
                <a16:creationId xmlns:a16="http://schemas.microsoft.com/office/drawing/2014/main" id="{2FBFC775-8FEC-4343-B55A-6CD29C9DA2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2641" y="3724275"/>
            <a:ext cx="1431984" cy="1460739"/>
          </a:xfrm>
          <a:prstGeom prst="rect">
            <a:avLst/>
          </a:prstGeom>
        </p:spPr>
      </p:pic>
      <p:pic>
        <p:nvPicPr>
          <p:cNvPr id="16" name="Graphic 16" descr="Schooljongen silhouet">
            <a:extLst>
              <a:ext uri="{FF2B5EF4-FFF2-40B4-BE49-F238E27FC236}">
                <a16:creationId xmlns:a16="http://schemas.microsoft.com/office/drawing/2014/main" id="{3A29B627-4D1A-43C5-B88B-65BC67CC36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19450" y="3724275"/>
            <a:ext cx="1446362" cy="1460739"/>
          </a:xfrm>
          <a:prstGeom prst="rect">
            <a:avLst/>
          </a:prstGeom>
        </p:spPr>
      </p:pic>
    </p:spTree>
    <p:extLst>
      <p:ext uri="{BB962C8B-B14F-4D97-AF65-F5344CB8AC3E}">
        <p14:creationId xmlns:p14="http://schemas.microsoft.com/office/powerpoint/2010/main" val="394331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CE042-EE8E-4BC7-AB7C-7CBEDC8FCB11}"/>
              </a:ext>
            </a:extLst>
          </p:cNvPr>
          <p:cNvSpPr>
            <a:spLocks noGrp="1"/>
          </p:cNvSpPr>
          <p:nvPr>
            <p:ph type="title"/>
          </p:nvPr>
        </p:nvSpPr>
        <p:spPr/>
        <p:txBody>
          <a:bodyPr/>
          <a:lstStyle/>
          <a:p>
            <a:r>
              <a:rPr lang="nl-NL"/>
              <a:t>Onderdelen van 't CAS</a:t>
            </a:r>
          </a:p>
        </p:txBody>
      </p:sp>
      <p:graphicFrame>
        <p:nvGraphicFramePr>
          <p:cNvPr id="8" name="Tijdelijke aanduiding voor inhoud 2">
            <a:extLst>
              <a:ext uri="{FF2B5EF4-FFF2-40B4-BE49-F238E27FC236}">
                <a16:creationId xmlns:a16="http://schemas.microsoft.com/office/drawing/2014/main" id="{023B5C9C-B55B-4B46-8B25-5772817B1F3E}"/>
              </a:ext>
            </a:extLst>
          </p:cNvPr>
          <p:cNvGraphicFramePr>
            <a:graphicFrameLocks noGrp="1"/>
          </p:cNvGraphicFramePr>
          <p:nvPr>
            <p:ph type="pic" idx="1"/>
            <p:extLst>
              <p:ext uri="{D42A27DB-BD31-4B8C-83A1-F6EECF244321}">
                <p14:modId xmlns:p14="http://schemas.microsoft.com/office/powerpoint/2010/main" val="1573836899"/>
              </p:ext>
            </p:extLst>
          </p:nvPr>
        </p:nvGraphicFramePr>
        <p:xfrm>
          <a:off x="6824283" y="1038478"/>
          <a:ext cx="4605324" cy="467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tekst 3">
            <a:extLst>
              <a:ext uri="{FF2B5EF4-FFF2-40B4-BE49-F238E27FC236}">
                <a16:creationId xmlns:a16="http://schemas.microsoft.com/office/drawing/2014/main" id="{6F3E3578-381E-467B-94CC-6CFFD3AD25CF}"/>
              </a:ext>
            </a:extLst>
          </p:cNvPr>
          <p:cNvSpPr>
            <a:spLocks noGrp="1"/>
          </p:cNvSpPr>
          <p:nvPr>
            <p:ph type="body" sz="half" idx="2"/>
          </p:nvPr>
        </p:nvSpPr>
        <p:spPr/>
        <p:txBody>
          <a:bodyPr/>
          <a:lstStyle/>
          <a:p>
            <a:r>
              <a:rPr lang="nl-NL"/>
              <a:t>             </a:t>
            </a:r>
          </a:p>
        </p:txBody>
      </p:sp>
      <p:pic>
        <p:nvPicPr>
          <p:cNvPr id="5" name="Afbeelding 5">
            <a:extLst>
              <a:ext uri="{FF2B5EF4-FFF2-40B4-BE49-F238E27FC236}">
                <a16:creationId xmlns:a16="http://schemas.microsoft.com/office/drawing/2014/main" id="{657BE959-77B7-46C0-90D5-D4722637F670}"/>
              </a:ext>
            </a:extLst>
          </p:cNvPr>
          <p:cNvPicPr>
            <a:picLocks noChangeAspect="1"/>
          </p:cNvPicPr>
          <p:nvPr/>
        </p:nvPicPr>
        <p:blipFill>
          <a:blip r:embed="rId7"/>
          <a:stretch>
            <a:fillRect/>
          </a:stretch>
        </p:blipFill>
        <p:spPr>
          <a:xfrm>
            <a:off x="203116" y="190191"/>
            <a:ext cx="1569546" cy="1470090"/>
          </a:xfrm>
          <a:prstGeom prst="rect">
            <a:avLst/>
          </a:prstGeom>
        </p:spPr>
      </p:pic>
      <p:pic>
        <p:nvPicPr>
          <p:cNvPr id="20" name="Afbeelding 20" descr="Afbeelding met tafel&#10;&#10;Automatisch gegenereerde beschrijving">
            <a:extLst>
              <a:ext uri="{FF2B5EF4-FFF2-40B4-BE49-F238E27FC236}">
                <a16:creationId xmlns:a16="http://schemas.microsoft.com/office/drawing/2014/main" id="{E71A6C1A-8DF4-412B-93D9-A8CC566825AB}"/>
              </a:ext>
            </a:extLst>
          </p:cNvPr>
          <p:cNvPicPr>
            <a:picLocks noChangeAspect="1"/>
          </p:cNvPicPr>
          <p:nvPr/>
        </p:nvPicPr>
        <p:blipFill>
          <a:blip r:embed="rId8"/>
          <a:stretch>
            <a:fillRect/>
          </a:stretch>
        </p:blipFill>
        <p:spPr>
          <a:xfrm>
            <a:off x="1886261" y="3543156"/>
            <a:ext cx="2259885" cy="3196726"/>
          </a:xfrm>
          <a:prstGeom prst="rect">
            <a:avLst/>
          </a:prstGeom>
        </p:spPr>
      </p:pic>
    </p:spTree>
    <p:extLst>
      <p:ext uri="{BB962C8B-B14F-4D97-AF65-F5344CB8AC3E}">
        <p14:creationId xmlns:p14="http://schemas.microsoft.com/office/powerpoint/2010/main" val="3165514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A358-7AF3-4E63-A297-A798A1E0B5E4}"/>
              </a:ext>
            </a:extLst>
          </p:cNvPr>
          <p:cNvSpPr>
            <a:spLocks noGrp="1"/>
          </p:cNvSpPr>
          <p:nvPr>
            <p:ph type="title"/>
          </p:nvPr>
        </p:nvSpPr>
        <p:spPr>
          <a:xfrm>
            <a:off x="804672" y="1763664"/>
            <a:ext cx="4486656" cy="1141497"/>
          </a:xfrm>
        </p:spPr>
        <p:txBody>
          <a:bodyPr/>
          <a:lstStyle/>
          <a:p>
            <a:r>
              <a:rPr lang="nl-NL"/>
              <a:t>communicatie</a:t>
            </a:r>
          </a:p>
        </p:txBody>
      </p:sp>
      <p:sp>
        <p:nvSpPr>
          <p:cNvPr id="3" name="Tijdelijke aanduiding voor inhoud 2">
            <a:extLst>
              <a:ext uri="{FF2B5EF4-FFF2-40B4-BE49-F238E27FC236}">
                <a16:creationId xmlns:a16="http://schemas.microsoft.com/office/drawing/2014/main" id="{6AB55B48-BAF4-4160-804A-A2316435B152}"/>
              </a:ext>
            </a:extLst>
          </p:cNvPr>
          <p:cNvSpPr>
            <a:spLocks noGrp="1"/>
          </p:cNvSpPr>
          <p:nvPr>
            <p:ph idx="1"/>
          </p:nvPr>
        </p:nvSpPr>
        <p:spPr/>
        <p:txBody>
          <a:bodyPr vert="horz" lIns="91440" tIns="45720" rIns="91440" bIns="45720" rtlCol="0" anchor="t">
            <a:normAutofit/>
          </a:bodyPr>
          <a:lstStyle/>
          <a:p>
            <a:pPr marL="0" indent="0">
              <a:buNone/>
            </a:pPr>
            <a:r>
              <a:rPr lang="nl-NL" sz="2400" dirty="0"/>
              <a:t>Deze groep zorgt voor de </a:t>
            </a:r>
            <a:r>
              <a:rPr lang="nl-NL" sz="2400" b="1" dirty="0"/>
              <a:t>zichtbaarheid</a:t>
            </a:r>
            <a:r>
              <a:rPr lang="nl-NL" sz="2400" dirty="0"/>
              <a:t> van 't CAS</a:t>
            </a:r>
          </a:p>
          <a:p>
            <a:pPr marL="0" indent="0">
              <a:buNone/>
            </a:pPr>
            <a:endParaRPr lang="nl-NL" sz="2400" dirty="0"/>
          </a:p>
          <a:p>
            <a:pPr marL="0" indent="0">
              <a:buNone/>
            </a:pPr>
            <a:r>
              <a:rPr lang="nl-NL" sz="2000" dirty="0"/>
              <a:t>Zij zorgen onder andere voor affiches, het beheren van de facebookgroep, promo's, …</a:t>
            </a:r>
          </a:p>
          <a:p>
            <a:endParaRPr lang="nl-NL" sz="2000" dirty="0"/>
          </a:p>
          <a:p>
            <a:pPr marL="0" indent="0">
              <a:buNone/>
            </a:pPr>
            <a:r>
              <a:rPr lang="nl-NL" sz="2000" dirty="0"/>
              <a:t>Zij beheren ook een </a:t>
            </a:r>
            <a:r>
              <a:rPr lang="nl-NL" sz="2000" b="1" dirty="0"/>
              <a:t>Instagram-account</a:t>
            </a:r>
            <a:r>
              <a:rPr lang="nl-NL" sz="2000" dirty="0"/>
              <a:t> waar ze de leerlingen op de hoogte houden van alle nieuwtjes zoals bijvoorbeeld waar 't CAS mee bezig is. Deze groep deelt ook de evenementen die op school gebeuren bijvoorbeeld de laatste 100 dagen van de zesdejaars.</a:t>
            </a:r>
          </a:p>
        </p:txBody>
      </p:sp>
      <p:sp>
        <p:nvSpPr>
          <p:cNvPr id="4" name="Tijdelijke aanduiding voor tekst 3">
            <a:extLst>
              <a:ext uri="{FF2B5EF4-FFF2-40B4-BE49-F238E27FC236}">
                <a16:creationId xmlns:a16="http://schemas.microsoft.com/office/drawing/2014/main" id="{BE94796F-7255-4E3C-A7F6-AB4EA17DEDB2}"/>
              </a:ext>
            </a:extLst>
          </p:cNvPr>
          <p:cNvSpPr>
            <a:spLocks noGrp="1"/>
          </p:cNvSpPr>
          <p:nvPr>
            <p:ph type="body" sz="half" idx="2"/>
          </p:nvPr>
        </p:nvSpPr>
        <p:spPr/>
        <p:txBody>
          <a:bodyPr/>
          <a:lstStyle/>
          <a:p>
            <a:r>
              <a:rPr lang="nl-NL"/>
              <a:t>         </a:t>
            </a:r>
          </a:p>
        </p:txBody>
      </p:sp>
      <p:pic>
        <p:nvPicPr>
          <p:cNvPr id="6" name="Afbeelding 5">
            <a:extLst>
              <a:ext uri="{FF2B5EF4-FFF2-40B4-BE49-F238E27FC236}">
                <a16:creationId xmlns:a16="http://schemas.microsoft.com/office/drawing/2014/main" id="{B3093CBF-DB93-42D0-9599-E9215AB5B572}"/>
              </a:ext>
            </a:extLst>
          </p:cNvPr>
          <p:cNvPicPr>
            <a:picLocks noChangeAspect="1"/>
          </p:cNvPicPr>
          <p:nvPr/>
        </p:nvPicPr>
        <p:blipFill>
          <a:blip r:embed="rId2"/>
          <a:stretch>
            <a:fillRect/>
          </a:stretch>
        </p:blipFill>
        <p:spPr>
          <a:xfrm>
            <a:off x="203116" y="190191"/>
            <a:ext cx="1569546" cy="1470090"/>
          </a:xfrm>
          <a:prstGeom prst="rect">
            <a:avLst/>
          </a:prstGeom>
        </p:spPr>
      </p:pic>
      <p:pic>
        <p:nvPicPr>
          <p:cNvPr id="5" name="Afbeelding 6">
            <a:extLst>
              <a:ext uri="{FF2B5EF4-FFF2-40B4-BE49-F238E27FC236}">
                <a16:creationId xmlns:a16="http://schemas.microsoft.com/office/drawing/2014/main" id="{FF813BBF-BC6C-4306-A9CE-E5847F03196C}"/>
              </a:ext>
            </a:extLst>
          </p:cNvPr>
          <p:cNvPicPr>
            <a:picLocks noChangeAspect="1"/>
          </p:cNvPicPr>
          <p:nvPr/>
        </p:nvPicPr>
        <p:blipFill rotWithShape="1">
          <a:blip r:embed="rId3"/>
          <a:srcRect t="1370" r="934" b="7671"/>
          <a:stretch/>
        </p:blipFill>
        <p:spPr>
          <a:xfrm>
            <a:off x="802412" y="3073051"/>
            <a:ext cx="2069549" cy="3248233"/>
          </a:xfrm>
          <a:prstGeom prst="rect">
            <a:avLst/>
          </a:prstGeom>
        </p:spPr>
      </p:pic>
      <p:pic>
        <p:nvPicPr>
          <p:cNvPr id="7" name="Afbeelding 7">
            <a:extLst>
              <a:ext uri="{FF2B5EF4-FFF2-40B4-BE49-F238E27FC236}">
                <a16:creationId xmlns:a16="http://schemas.microsoft.com/office/drawing/2014/main" id="{8C847420-0E7B-44B0-90F9-4EF32288D534}"/>
              </a:ext>
            </a:extLst>
          </p:cNvPr>
          <p:cNvPicPr>
            <a:picLocks noChangeAspect="1"/>
          </p:cNvPicPr>
          <p:nvPr/>
        </p:nvPicPr>
        <p:blipFill rotWithShape="1">
          <a:blip r:embed="rId4"/>
          <a:srcRect l="1538" t="40175" b="2995"/>
          <a:stretch/>
        </p:blipFill>
        <p:spPr>
          <a:xfrm>
            <a:off x="3099790" y="3355753"/>
            <a:ext cx="2604062" cy="2662979"/>
          </a:xfrm>
          <a:prstGeom prst="rect">
            <a:avLst/>
          </a:prstGeom>
        </p:spPr>
      </p:pic>
      <p:pic>
        <p:nvPicPr>
          <p:cNvPr id="14" name="Graphic 14" descr="Chatten met effen opvulling">
            <a:extLst>
              <a:ext uri="{FF2B5EF4-FFF2-40B4-BE49-F238E27FC236}">
                <a16:creationId xmlns:a16="http://schemas.microsoft.com/office/drawing/2014/main" id="{85683A88-2AFD-4ED3-940B-3CD2369DCE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37908" y="5396882"/>
            <a:ext cx="914400" cy="914400"/>
          </a:xfrm>
          <a:prstGeom prst="rect">
            <a:avLst/>
          </a:prstGeom>
        </p:spPr>
      </p:pic>
      <p:sp>
        <p:nvSpPr>
          <p:cNvPr id="10" name="Pijl: rechts 9">
            <a:extLst>
              <a:ext uri="{FF2B5EF4-FFF2-40B4-BE49-F238E27FC236}">
                <a16:creationId xmlns:a16="http://schemas.microsoft.com/office/drawing/2014/main" id="{64EC8DAF-8CD5-4B97-9295-F2755F1AF2D5}"/>
              </a:ext>
            </a:extLst>
          </p:cNvPr>
          <p:cNvSpPr/>
          <p:nvPr/>
        </p:nvSpPr>
        <p:spPr>
          <a:xfrm>
            <a:off x="6321591" y="3353104"/>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5C3CBE74-7FEF-41CB-B0A4-092CF140D85C}"/>
              </a:ext>
            </a:extLst>
          </p:cNvPr>
          <p:cNvSpPr/>
          <p:nvPr/>
        </p:nvSpPr>
        <p:spPr>
          <a:xfrm>
            <a:off x="6318894" y="2206198"/>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0662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FE8A-D130-4562-A647-312B689116CB}"/>
              </a:ext>
            </a:extLst>
          </p:cNvPr>
          <p:cNvSpPr>
            <a:spLocks noGrp="1"/>
          </p:cNvSpPr>
          <p:nvPr>
            <p:ph type="title"/>
          </p:nvPr>
        </p:nvSpPr>
        <p:spPr>
          <a:xfrm>
            <a:off x="5138928" y="964692"/>
            <a:ext cx="6092952" cy="1188720"/>
          </a:xfrm>
        </p:spPr>
        <p:txBody>
          <a:bodyPr vert="horz" lIns="182880" tIns="182880" rIns="182880" bIns="182880" rtlCol="0" anchor="ctr">
            <a:normAutofit/>
          </a:bodyPr>
          <a:lstStyle/>
          <a:p>
            <a:r>
              <a:rPr lang="en-US" sz="2800"/>
              <a:t>kerndirectieraad</a:t>
            </a:r>
          </a:p>
        </p:txBody>
      </p:sp>
      <p:pic>
        <p:nvPicPr>
          <p:cNvPr id="5" name="Afbeelding 6">
            <a:extLst>
              <a:ext uri="{FF2B5EF4-FFF2-40B4-BE49-F238E27FC236}">
                <a16:creationId xmlns:a16="http://schemas.microsoft.com/office/drawing/2014/main" id="{49FD0C61-8E1E-4CA7-BFB0-1BC13B9063B1}"/>
              </a:ext>
            </a:extLst>
          </p:cNvPr>
          <p:cNvPicPr>
            <a:picLocks noChangeAspect="1"/>
          </p:cNvPicPr>
          <p:nvPr/>
        </p:nvPicPr>
        <p:blipFill>
          <a:blip r:embed="rId2"/>
          <a:stretch>
            <a:fillRect/>
          </a:stretch>
        </p:blipFill>
        <p:spPr>
          <a:xfrm>
            <a:off x="1582979" y="964692"/>
            <a:ext cx="2461935" cy="2303442"/>
          </a:xfrm>
          <a:prstGeom prst="rect">
            <a:avLst/>
          </a:prstGeom>
          <a:ln w="31750" cap="sq">
            <a:solidFill>
              <a:srgbClr val="FFFFFF"/>
            </a:solidFill>
            <a:miter lim="800000"/>
          </a:ln>
        </p:spPr>
      </p:pic>
      <p:pic>
        <p:nvPicPr>
          <p:cNvPr id="4" name="Afbeelding 5">
            <a:extLst>
              <a:ext uri="{FF2B5EF4-FFF2-40B4-BE49-F238E27FC236}">
                <a16:creationId xmlns:a16="http://schemas.microsoft.com/office/drawing/2014/main" id="{1BBE299D-E12D-417D-B774-A20EB763E026}"/>
              </a:ext>
            </a:extLst>
          </p:cNvPr>
          <p:cNvPicPr>
            <a:picLocks noChangeAspect="1"/>
          </p:cNvPicPr>
          <p:nvPr/>
        </p:nvPicPr>
        <p:blipFill>
          <a:blip r:embed="rId3"/>
          <a:stretch>
            <a:fillRect/>
          </a:stretch>
        </p:blipFill>
        <p:spPr>
          <a:xfrm>
            <a:off x="960120" y="4273680"/>
            <a:ext cx="3707652" cy="926913"/>
          </a:xfrm>
          <a:prstGeom prst="rect">
            <a:avLst/>
          </a:prstGeom>
          <a:ln w="31750" cap="sq">
            <a:solidFill>
              <a:srgbClr val="FFFFFF"/>
            </a:solidFill>
            <a:miter lim="800000"/>
          </a:ln>
        </p:spPr>
      </p:pic>
      <p:sp>
        <p:nvSpPr>
          <p:cNvPr id="3" name="Tijdelijke aanduiding voor inhoud 2">
            <a:extLst>
              <a:ext uri="{FF2B5EF4-FFF2-40B4-BE49-F238E27FC236}">
                <a16:creationId xmlns:a16="http://schemas.microsoft.com/office/drawing/2014/main" id="{994F8A61-0981-4DA9-9CFD-B061B950B91B}"/>
              </a:ext>
            </a:extLst>
          </p:cNvPr>
          <p:cNvSpPr>
            <a:spLocks noGrp="1"/>
          </p:cNvSpPr>
          <p:nvPr>
            <p:ph idx="1"/>
          </p:nvPr>
        </p:nvSpPr>
        <p:spPr>
          <a:xfrm>
            <a:off x="5089646" y="2475145"/>
            <a:ext cx="6142233" cy="3409259"/>
          </a:xfrm>
        </p:spPr>
        <p:txBody>
          <a:bodyPr vert="horz" lIns="91440" tIns="45720" rIns="91440" bIns="45720" rtlCol="0">
            <a:normAutofit/>
          </a:bodyPr>
          <a:lstStyle/>
          <a:p>
            <a:pPr marL="0"/>
            <a:r>
              <a:rPr lang="en-US">
                <a:solidFill>
                  <a:schemeClr val="tx1">
                    <a:lumMod val="85000"/>
                    <a:lumOff val="15000"/>
                  </a:schemeClr>
                </a:solidFill>
              </a:rPr>
              <a:t>Twee leerlingen nemen </a:t>
            </a:r>
            <a:r>
              <a:rPr lang="en-US" b="1">
                <a:solidFill>
                  <a:schemeClr val="tx1">
                    <a:lumMod val="85000"/>
                    <a:lumOff val="15000"/>
                  </a:schemeClr>
                </a:solidFill>
              </a:rPr>
              <a:t>maandelijks deel aan het overleg tussen leerkrachten, leerlingen en de directie</a:t>
            </a:r>
            <a:r>
              <a:rPr lang="en-US">
                <a:solidFill>
                  <a:schemeClr val="tx1">
                    <a:lumMod val="85000"/>
                    <a:lumOff val="15000"/>
                  </a:schemeClr>
                </a:solidFill>
              </a:rPr>
              <a:t>. Hier worden onderwerpen over pedagogische thema's besproken. </a:t>
            </a:r>
          </a:p>
          <a:p>
            <a:pPr marL="0"/>
            <a:endParaRPr lang="en-US">
              <a:solidFill>
                <a:schemeClr val="tx1">
                  <a:lumMod val="85000"/>
                  <a:lumOff val="15000"/>
                </a:schemeClr>
              </a:solidFill>
            </a:endParaRPr>
          </a:p>
          <a:p>
            <a:pPr marL="0"/>
            <a:r>
              <a:rPr lang="en-US">
                <a:solidFill>
                  <a:schemeClr val="tx1">
                    <a:lumMod val="85000"/>
                    <a:lumOff val="15000"/>
                  </a:schemeClr>
                </a:solidFill>
              </a:rPr>
              <a:t>Via de KDR worden leerlingen betrokken bij belangrijke beslissingen die gemaakt worden door de directie.</a:t>
            </a:r>
          </a:p>
        </p:txBody>
      </p:sp>
      <p:sp>
        <p:nvSpPr>
          <p:cNvPr id="7" name="Pijl: rechts 6">
            <a:extLst>
              <a:ext uri="{FF2B5EF4-FFF2-40B4-BE49-F238E27FC236}">
                <a16:creationId xmlns:a16="http://schemas.microsoft.com/office/drawing/2014/main" id="{50EF50AE-30A0-4C52-9E9E-97EE5AC01E24}"/>
              </a:ext>
            </a:extLst>
          </p:cNvPr>
          <p:cNvSpPr/>
          <p:nvPr/>
        </p:nvSpPr>
        <p:spPr>
          <a:xfrm>
            <a:off x="4896494" y="4180140"/>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5B18CF5A-1206-43F3-B551-625CFF08912D}"/>
              </a:ext>
            </a:extLst>
          </p:cNvPr>
          <p:cNvSpPr/>
          <p:nvPr/>
        </p:nvSpPr>
        <p:spPr>
          <a:xfrm>
            <a:off x="4896494" y="2474713"/>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8457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E2349-588D-4492-AF1F-E60017E2ECFD}"/>
              </a:ext>
            </a:extLst>
          </p:cNvPr>
          <p:cNvSpPr>
            <a:spLocks noGrp="1"/>
          </p:cNvSpPr>
          <p:nvPr>
            <p:ph type="title"/>
          </p:nvPr>
        </p:nvSpPr>
        <p:spPr>
          <a:xfrm>
            <a:off x="804671" y="964692"/>
            <a:ext cx="5928637" cy="1188720"/>
          </a:xfrm>
        </p:spPr>
        <p:txBody>
          <a:bodyPr vert="horz" lIns="182880" tIns="182880" rIns="182880" bIns="182880" rtlCol="0" anchor="ctr">
            <a:normAutofit/>
          </a:bodyPr>
          <a:lstStyle/>
          <a:p>
            <a:r>
              <a:rPr lang="en-US" sz="2800"/>
              <a:t>Xaco future proof</a:t>
            </a:r>
          </a:p>
        </p:txBody>
      </p:sp>
      <p:sp>
        <p:nvSpPr>
          <p:cNvPr id="3" name="Tijdelijke aanduiding voor inhoud 2">
            <a:extLst>
              <a:ext uri="{FF2B5EF4-FFF2-40B4-BE49-F238E27FC236}">
                <a16:creationId xmlns:a16="http://schemas.microsoft.com/office/drawing/2014/main" id="{85ECCD4E-088D-4F57-86B2-0B2958BF4DDE}"/>
              </a:ext>
            </a:extLst>
          </p:cNvPr>
          <p:cNvSpPr>
            <a:spLocks noGrp="1"/>
          </p:cNvSpPr>
          <p:nvPr>
            <p:ph idx="1"/>
          </p:nvPr>
        </p:nvSpPr>
        <p:spPr>
          <a:xfrm>
            <a:off x="473993" y="2508648"/>
            <a:ext cx="5925312" cy="3101983"/>
          </a:xfrm>
        </p:spPr>
        <p:txBody>
          <a:bodyPr vert="horz" lIns="91440" tIns="45720" rIns="91440" bIns="45720" rtlCol="0" anchor="t">
            <a:normAutofit/>
          </a:bodyPr>
          <a:lstStyle/>
          <a:p>
            <a:pPr marL="0"/>
            <a:r>
              <a:rPr lang="en-US" sz="2200" dirty="0">
                <a:solidFill>
                  <a:schemeClr val="tx1">
                    <a:lumMod val="85000"/>
                    <a:lumOff val="15000"/>
                  </a:schemeClr>
                </a:solidFill>
              </a:rPr>
              <a:t>De </a:t>
            </a:r>
            <a:r>
              <a:rPr lang="en-US" sz="2200" dirty="0" err="1">
                <a:solidFill>
                  <a:schemeClr val="tx1">
                    <a:lumMod val="85000"/>
                    <a:lumOff val="15000"/>
                  </a:schemeClr>
                </a:solidFill>
              </a:rPr>
              <a:t>wereld</a:t>
            </a:r>
            <a:r>
              <a:rPr lang="en-US" sz="2200" dirty="0">
                <a:solidFill>
                  <a:schemeClr val="tx1">
                    <a:lumMod val="85000"/>
                    <a:lumOff val="15000"/>
                  </a:schemeClr>
                </a:solidFill>
              </a:rPr>
              <a:t> </a:t>
            </a:r>
            <a:r>
              <a:rPr lang="en-US" sz="2200" dirty="0" err="1">
                <a:solidFill>
                  <a:schemeClr val="tx1">
                    <a:lumMod val="85000"/>
                    <a:lumOff val="15000"/>
                  </a:schemeClr>
                </a:solidFill>
              </a:rPr>
              <a:t>stopt</a:t>
            </a:r>
            <a:r>
              <a:rPr lang="en-US" sz="2200" dirty="0">
                <a:solidFill>
                  <a:schemeClr val="tx1">
                    <a:lumMod val="85000"/>
                    <a:lumOff val="15000"/>
                  </a:schemeClr>
                </a:solidFill>
              </a:rPr>
              <a:t> </a:t>
            </a:r>
            <a:r>
              <a:rPr lang="en-US" sz="2200" dirty="0" err="1">
                <a:solidFill>
                  <a:schemeClr val="tx1">
                    <a:lumMod val="85000"/>
                    <a:lumOff val="15000"/>
                  </a:schemeClr>
                </a:solidFill>
              </a:rPr>
              <a:t>niet</a:t>
            </a:r>
            <a:r>
              <a:rPr lang="en-US" sz="2200" dirty="0">
                <a:solidFill>
                  <a:schemeClr val="tx1">
                    <a:lumMod val="85000"/>
                    <a:lumOff val="15000"/>
                  </a:schemeClr>
                </a:solidFill>
              </a:rPr>
              <a:t> </a:t>
            </a:r>
            <a:r>
              <a:rPr lang="en-US" sz="2200" dirty="0" err="1">
                <a:solidFill>
                  <a:schemeClr val="tx1">
                    <a:lumMod val="85000"/>
                    <a:lumOff val="15000"/>
                  </a:schemeClr>
                </a:solidFill>
              </a:rPr>
              <a:t>aan</a:t>
            </a:r>
            <a:r>
              <a:rPr lang="en-US" sz="2200" dirty="0">
                <a:solidFill>
                  <a:schemeClr val="tx1">
                    <a:lumMod val="85000"/>
                    <a:lumOff val="15000"/>
                  </a:schemeClr>
                </a:solidFill>
              </a:rPr>
              <a:t> de </a:t>
            </a:r>
            <a:r>
              <a:rPr lang="en-US" sz="2200" dirty="0" err="1">
                <a:solidFill>
                  <a:schemeClr val="tx1">
                    <a:lumMod val="85000"/>
                    <a:lumOff val="15000"/>
                  </a:schemeClr>
                </a:solidFill>
              </a:rPr>
              <a:t>schoolpoort</a:t>
            </a:r>
            <a:r>
              <a:rPr lang="en-US" sz="2200" dirty="0">
                <a:solidFill>
                  <a:schemeClr val="tx1">
                    <a:lumMod val="85000"/>
                    <a:lumOff val="15000"/>
                  </a:schemeClr>
                </a:solidFill>
              </a:rPr>
              <a:t>. Hoe </a:t>
            </a:r>
            <a:r>
              <a:rPr lang="en-US" sz="2200" dirty="0" err="1">
                <a:solidFill>
                  <a:schemeClr val="tx1">
                    <a:lumMod val="85000"/>
                    <a:lumOff val="15000"/>
                  </a:schemeClr>
                </a:solidFill>
              </a:rPr>
              <a:t>gaat</a:t>
            </a:r>
            <a:r>
              <a:rPr lang="en-US" sz="2200" dirty="0">
                <a:solidFill>
                  <a:schemeClr val="tx1">
                    <a:lumMod val="85000"/>
                    <a:lumOff val="15000"/>
                  </a:schemeClr>
                </a:solidFill>
              </a:rPr>
              <a:t> het </a:t>
            </a:r>
            <a:r>
              <a:rPr lang="en-US" sz="2200" dirty="0" err="1">
                <a:solidFill>
                  <a:schemeClr val="tx1">
                    <a:lumMod val="85000"/>
                    <a:lumOff val="15000"/>
                  </a:schemeClr>
                </a:solidFill>
              </a:rPr>
              <a:t>Xaveriuscollege</a:t>
            </a:r>
            <a:r>
              <a:rPr lang="en-US" sz="2200" dirty="0">
                <a:solidFill>
                  <a:schemeClr val="tx1">
                    <a:lumMod val="85000"/>
                    <a:lumOff val="15000"/>
                  </a:schemeClr>
                </a:solidFill>
              </a:rPr>
              <a:t> om met wat er in de </a:t>
            </a:r>
            <a:r>
              <a:rPr lang="en-US" sz="2200" dirty="0" err="1">
                <a:solidFill>
                  <a:schemeClr val="tx1">
                    <a:lumMod val="85000"/>
                    <a:lumOff val="15000"/>
                  </a:schemeClr>
                </a:solidFill>
              </a:rPr>
              <a:t>wereld</a:t>
            </a:r>
            <a:r>
              <a:rPr lang="en-US" sz="2200" dirty="0">
                <a:solidFill>
                  <a:schemeClr val="tx1">
                    <a:lumMod val="85000"/>
                    <a:lumOff val="15000"/>
                  </a:schemeClr>
                </a:solidFill>
              </a:rPr>
              <a:t> </a:t>
            </a:r>
            <a:r>
              <a:rPr lang="en-US" sz="2200" dirty="0" err="1">
                <a:solidFill>
                  <a:schemeClr val="tx1">
                    <a:lumMod val="85000"/>
                    <a:lumOff val="15000"/>
                  </a:schemeClr>
                </a:solidFill>
              </a:rPr>
              <a:t>gebeurt</a:t>
            </a:r>
            <a:r>
              <a:rPr lang="en-US" sz="2200" dirty="0">
                <a:solidFill>
                  <a:schemeClr val="tx1">
                    <a:lumMod val="85000"/>
                    <a:lumOff val="15000"/>
                  </a:schemeClr>
                </a:solidFill>
              </a:rPr>
              <a:t>? Hoe </a:t>
            </a:r>
            <a:r>
              <a:rPr lang="en-US" sz="2200" dirty="0" err="1">
                <a:solidFill>
                  <a:schemeClr val="tx1">
                    <a:lumMod val="85000"/>
                    <a:lumOff val="15000"/>
                  </a:schemeClr>
                </a:solidFill>
              </a:rPr>
              <a:t>maken</a:t>
            </a:r>
            <a:r>
              <a:rPr lang="en-US" sz="2200" dirty="0">
                <a:solidFill>
                  <a:schemeClr val="tx1">
                    <a:lumMod val="85000"/>
                    <a:lumOff val="15000"/>
                  </a:schemeClr>
                </a:solidFill>
              </a:rPr>
              <a:t> we </a:t>
            </a:r>
            <a:r>
              <a:rPr lang="en-US" sz="2200" dirty="0" err="1">
                <a:solidFill>
                  <a:schemeClr val="tx1">
                    <a:lumMod val="85000"/>
                    <a:lumOff val="15000"/>
                  </a:schemeClr>
                </a:solidFill>
              </a:rPr>
              <a:t>dit</a:t>
            </a:r>
            <a:r>
              <a:rPr lang="en-US" sz="2200" dirty="0">
                <a:solidFill>
                  <a:schemeClr val="tx1">
                    <a:lumMod val="85000"/>
                    <a:lumOff val="15000"/>
                  </a:schemeClr>
                </a:solidFill>
              </a:rPr>
              <a:t> </a:t>
            </a:r>
            <a:r>
              <a:rPr lang="en-US" sz="2200" dirty="0" err="1">
                <a:solidFill>
                  <a:schemeClr val="tx1">
                    <a:lumMod val="85000"/>
                    <a:lumOff val="15000"/>
                  </a:schemeClr>
                </a:solidFill>
              </a:rPr>
              <a:t>bespreekbaar</a:t>
            </a:r>
            <a:r>
              <a:rPr lang="en-US" sz="2200" dirty="0">
                <a:solidFill>
                  <a:schemeClr val="tx1">
                    <a:lumMod val="85000"/>
                    <a:lumOff val="15000"/>
                  </a:schemeClr>
                </a:solidFill>
              </a:rPr>
              <a:t>? </a:t>
            </a:r>
          </a:p>
          <a:p>
            <a:pPr marL="0"/>
            <a:endParaRPr lang="en-US" sz="2200" dirty="0">
              <a:solidFill>
                <a:schemeClr val="tx1">
                  <a:lumMod val="85000"/>
                  <a:lumOff val="15000"/>
                </a:schemeClr>
              </a:solidFill>
            </a:endParaRPr>
          </a:p>
          <a:p>
            <a:pPr marL="0"/>
            <a:r>
              <a:rPr lang="en-US" sz="2200" dirty="0" err="1">
                <a:solidFill>
                  <a:schemeClr val="tx1">
                    <a:lumMod val="85000"/>
                    <a:lumOff val="15000"/>
                  </a:schemeClr>
                </a:solidFill>
              </a:rPr>
              <a:t>Deze</a:t>
            </a:r>
            <a:r>
              <a:rPr lang="en-US" sz="2200" dirty="0">
                <a:solidFill>
                  <a:schemeClr val="tx1">
                    <a:lumMod val="85000"/>
                    <a:lumOff val="15000"/>
                  </a:schemeClr>
                </a:solidFill>
              </a:rPr>
              <a:t> </a:t>
            </a:r>
            <a:r>
              <a:rPr lang="en-US" sz="2200" dirty="0" err="1">
                <a:solidFill>
                  <a:schemeClr val="tx1">
                    <a:lumMod val="85000"/>
                    <a:lumOff val="15000"/>
                  </a:schemeClr>
                </a:solidFill>
              </a:rPr>
              <a:t>groep</a:t>
            </a:r>
            <a:r>
              <a:rPr lang="en-US" sz="2200" dirty="0">
                <a:solidFill>
                  <a:schemeClr val="tx1">
                    <a:lumMod val="85000"/>
                    <a:lumOff val="15000"/>
                  </a:schemeClr>
                </a:solidFill>
              </a:rPr>
              <a:t> </a:t>
            </a:r>
            <a:r>
              <a:rPr lang="en-US" sz="2200" dirty="0" err="1">
                <a:solidFill>
                  <a:schemeClr val="tx1">
                    <a:lumMod val="85000"/>
                    <a:lumOff val="15000"/>
                  </a:schemeClr>
                </a:solidFill>
              </a:rPr>
              <a:t>werkt</a:t>
            </a:r>
            <a:r>
              <a:rPr lang="en-US" sz="2200" dirty="0">
                <a:solidFill>
                  <a:schemeClr val="tx1">
                    <a:lumMod val="85000"/>
                    <a:lumOff val="15000"/>
                  </a:schemeClr>
                </a:solidFill>
              </a:rPr>
              <a:t> </a:t>
            </a:r>
            <a:r>
              <a:rPr lang="en-US" sz="2200" dirty="0" err="1">
                <a:solidFill>
                  <a:schemeClr val="tx1">
                    <a:lumMod val="85000"/>
                    <a:lumOff val="15000"/>
                  </a:schemeClr>
                </a:solidFill>
              </a:rPr>
              <a:t>aan</a:t>
            </a:r>
            <a:r>
              <a:rPr lang="en-US" sz="2200" dirty="0">
                <a:solidFill>
                  <a:schemeClr val="tx1">
                    <a:lumMod val="85000"/>
                    <a:lumOff val="15000"/>
                  </a:schemeClr>
                </a:solidFill>
              </a:rPr>
              <a:t> </a:t>
            </a:r>
            <a:r>
              <a:rPr lang="en-US" sz="2200" b="1" dirty="0" err="1">
                <a:solidFill>
                  <a:schemeClr val="tx1">
                    <a:lumMod val="85000"/>
                    <a:lumOff val="15000"/>
                  </a:schemeClr>
                </a:solidFill>
              </a:rPr>
              <a:t>een</a:t>
            </a:r>
            <a:r>
              <a:rPr lang="en-US" sz="2200" b="1" dirty="0">
                <a:solidFill>
                  <a:schemeClr val="tx1">
                    <a:lumMod val="85000"/>
                    <a:lumOff val="15000"/>
                  </a:schemeClr>
                </a:solidFill>
              </a:rPr>
              <a:t> open en </a:t>
            </a:r>
            <a:r>
              <a:rPr lang="en-US" sz="2200" b="1" dirty="0" err="1">
                <a:solidFill>
                  <a:schemeClr val="tx1">
                    <a:lumMod val="85000"/>
                    <a:lumOff val="15000"/>
                  </a:schemeClr>
                </a:solidFill>
              </a:rPr>
              <a:t>leefbaar</a:t>
            </a:r>
            <a:r>
              <a:rPr lang="en-US" sz="2200" b="1" dirty="0">
                <a:solidFill>
                  <a:schemeClr val="tx1">
                    <a:lumMod val="85000"/>
                    <a:lumOff val="15000"/>
                  </a:schemeClr>
                </a:solidFill>
              </a:rPr>
              <a:t> </a:t>
            </a:r>
            <a:r>
              <a:rPr lang="en-US" sz="2200" b="1" dirty="0" err="1">
                <a:solidFill>
                  <a:schemeClr val="tx1">
                    <a:lumMod val="85000"/>
                    <a:lumOff val="15000"/>
                  </a:schemeClr>
                </a:solidFill>
              </a:rPr>
              <a:t>schoolklimaat</a:t>
            </a:r>
            <a:r>
              <a:rPr lang="en-US" sz="2200" b="1" dirty="0">
                <a:solidFill>
                  <a:schemeClr val="tx1">
                    <a:lumMod val="85000"/>
                    <a:lumOff val="15000"/>
                  </a:schemeClr>
                </a:solidFill>
              </a:rPr>
              <a:t> </a:t>
            </a:r>
            <a:r>
              <a:rPr lang="en-US" sz="2200" b="1" dirty="0" err="1">
                <a:solidFill>
                  <a:schemeClr val="tx1">
                    <a:lumMod val="85000"/>
                    <a:lumOff val="15000"/>
                  </a:schemeClr>
                </a:solidFill>
              </a:rPr>
              <a:t>voor</a:t>
            </a:r>
            <a:r>
              <a:rPr lang="en-US" sz="2200" b="1" dirty="0">
                <a:solidFill>
                  <a:schemeClr val="tx1">
                    <a:lumMod val="85000"/>
                    <a:lumOff val="15000"/>
                  </a:schemeClr>
                </a:solidFill>
              </a:rPr>
              <a:t> </a:t>
            </a:r>
            <a:r>
              <a:rPr lang="en-US" sz="2200" b="1" dirty="0" err="1">
                <a:solidFill>
                  <a:schemeClr val="tx1">
                    <a:lumMod val="85000"/>
                    <a:lumOff val="15000"/>
                  </a:schemeClr>
                </a:solidFill>
              </a:rPr>
              <a:t>iedereen</a:t>
            </a:r>
            <a:r>
              <a:rPr lang="en-US" sz="2200" dirty="0">
                <a:solidFill>
                  <a:schemeClr val="tx1">
                    <a:lumMod val="85000"/>
                    <a:lumOff val="15000"/>
                  </a:schemeClr>
                </a:solidFill>
              </a:rPr>
              <a:t> en </a:t>
            </a:r>
            <a:r>
              <a:rPr lang="en-US" sz="2200" dirty="0" err="1">
                <a:solidFill>
                  <a:schemeClr val="tx1">
                    <a:lumMod val="85000"/>
                    <a:lumOff val="15000"/>
                  </a:schemeClr>
                </a:solidFill>
              </a:rPr>
              <a:t>wil</a:t>
            </a:r>
            <a:r>
              <a:rPr lang="en-US" sz="2200" dirty="0">
                <a:solidFill>
                  <a:schemeClr val="tx1">
                    <a:lumMod val="85000"/>
                    <a:lumOff val="15000"/>
                  </a:schemeClr>
                </a:solidFill>
              </a:rPr>
              <a:t> </a:t>
            </a:r>
            <a:r>
              <a:rPr lang="en-US" sz="2200" dirty="0" err="1">
                <a:solidFill>
                  <a:schemeClr val="tx1">
                    <a:lumMod val="85000"/>
                    <a:lumOff val="15000"/>
                  </a:schemeClr>
                </a:solidFill>
              </a:rPr>
              <a:t>discussies</a:t>
            </a:r>
            <a:r>
              <a:rPr lang="en-US" sz="2200" dirty="0">
                <a:solidFill>
                  <a:schemeClr val="tx1">
                    <a:lumMod val="85000"/>
                    <a:lumOff val="15000"/>
                  </a:schemeClr>
                </a:solidFill>
              </a:rPr>
              <a:t> </a:t>
            </a:r>
            <a:r>
              <a:rPr lang="en-US" sz="2200" dirty="0" err="1">
                <a:solidFill>
                  <a:schemeClr val="tx1">
                    <a:lumMod val="85000"/>
                    <a:lumOff val="15000"/>
                  </a:schemeClr>
                </a:solidFill>
              </a:rPr>
              <a:t>mogelijk</a:t>
            </a:r>
            <a:r>
              <a:rPr lang="en-US" sz="2200" dirty="0">
                <a:solidFill>
                  <a:schemeClr val="tx1">
                    <a:lumMod val="85000"/>
                    <a:lumOff val="15000"/>
                  </a:schemeClr>
                </a:solidFill>
              </a:rPr>
              <a:t> </a:t>
            </a:r>
            <a:r>
              <a:rPr lang="en-US" sz="2200" dirty="0" err="1">
                <a:solidFill>
                  <a:schemeClr val="tx1">
                    <a:lumMod val="85000"/>
                    <a:lumOff val="15000"/>
                  </a:schemeClr>
                </a:solidFill>
              </a:rPr>
              <a:t>maken</a:t>
            </a:r>
            <a:r>
              <a:rPr lang="en-US" sz="2200" dirty="0">
                <a:solidFill>
                  <a:schemeClr val="tx1">
                    <a:lumMod val="85000"/>
                    <a:lumOff val="15000"/>
                  </a:schemeClr>
                </a:solidFill>
              </a:rPr>
              <a:t> </a:t>
            </a:r>
            <a:r>
              <a:rPr lang="en-US" sz="2200" dirty="0" err="1">
                <a:solidFill>
                  <a:schemeClr val="tx1">
                    <a:lumMod val="85000"/>
                    <a:lumOff val="15000"/>
                  </a:schemeClr>
                </a:solidFill>
              </a:rPr>
              <a:t>rond</a:t>
            </a:r>
            <a:r>
              <a:rPr lang="en-US" sz="2200" dirty="0">
                <a:solidFill>
                  <a:schemeClr val="tx1">
                    <a:lumMod val="85000"/>
                    <a:lumOff val="15000"/>
                  </a:schemeClr>
                </a:solidFill>
              </a:rPr>
              <a:t> </a:t>
            </a:r>
            <a:r>
              <a:rPr lang="en-US" sz="2200" dirty="0" err="1">
                <a:solidFill>
                  <a:schemeClr val="tx1">
                    <a:lumMod val="85000"/>
                    <a:lumOff val="15000"/>
                  </a:schemeClr>
                </a:solidFill>
              </a:rPr>
              <a:t>maatschappelijke</a:t>
            </a:r>
            <a:r>
              <a:rPr lang="en-US" sz="2200" dirty="0">
                <a:solidFill>
                  <a:schemeClr val="tx1">
                    <a:lumMod val="85000"/>
                    <a:lumOff val="15000"/>
                  </a:schemeClr>
                </a:solidFill>
              </a:rPr>
              <a:t> </a:t>
            </a:r>
            <a:r>
              <a:rPr lang="en-US" sz="2200" dirty="0" err="1">
                <a:solidFill>
                  <a:schemeClr val="tx1">
                    <a:lumMod val="85000"/>
                    <a:lumOff val="15000"/>
                  </a:schemeClr>
                </a:solidFill>
              </a:rPr>
              <a:t>thema's</a:t>
            </a:r>
            <a:r>
              <a:rPr lang="en-US" sz="2200" dirty="0">
                <a:solidFill>
                  <a:schemeClr val="tx1">
                    <a:lumMod val="85000"/>
                    <a:lumOff val="15000"/>
                  </a:schemeClr>
                </a:solidFill>
              </a:rPr>
              <a:t>. </a:t>
            </a:r>
          </a:p>
          <a:p>
            <a:endParaRPr lang="en-US">
              <a:solidFill>
                <a:schemeClr val="tx1">
                  <a:lumMod val="85000"/>
                  <a:lumOff val="15000"/>
                </a:schemeClr>
              </a:solidFill>
            </a:endParaRPr>
          </a:p>
        </p:txBody>
      </p:sp>
      <p:sp>
        <p:nvSpPr>
          <p:cNvPr id="11" name="Rectangle 10">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F4AF0539-6342-4269-8EEC-C4EF5AF2649E}"/>
              </a:ext>
            </a:extLst>
          </p:cNvPr>
          <p:cNvPicPr>
            <a:picLocks noChangeAspect="1"/>
          </p:cNvPicPr>
          <p:nvPr/>
        </p:nvPicPr>
        <p:blipFill rotWithShape="1">
          <a:blip r:embed="rId2"/>
          <a:srcRect t="4988" r="2" b="12323"/>
          <a:stretch/>
        </p:blipFill>
        <p:spPr>
          <a:xfrm>
            <a:off x="8340435" y="822036"/>
            <a:ext cx="3026664" cy="2348100"/>
          </a:xfrm>
          <a:prstGeom prst="rect">
            <a:avLst/>
          </a:prstGeom>
        </p:spPr>
      </p:pic>
      <p:pic>
        <p:nvPicPr>
          <p:cNvPr id="5" name="Afbeelding 6" descr="Afbeelding met binnen, plafond, kamer, tafel&#10;&#10;Automatisch gegenereerde beschrijving">
            <a:extLst>
              <a:ext uri="{FF2B5EF4-FFF2-40B4-BE49-F238E27FC236}">
                <a16:creationId xmlns:a16="http://schemas.microsoft.com/office/drawing/2014/main" id="{FC31874A-B9DC-420B-B12D-F7AB7A4FBDA8}"/>
              </a:ext>
            </a:extLst>
          </p:cNvPr>
          <p:cNvPicPr>
            <a:picLocks noChangeAspect="1"/>
          </p:cNvPicPr>
          <p:nvPr/>
        </p:nvPicPr>
        <p:blipFill rotWithShape="1">
          <a:blip r:embed="rId3"/>
          <a:srcRect t="36329" r="1" b="20032"/>
          <a:stretch/>
        </p:blipFill>
        <p:spPr>
          <a:xfrm>
            <a:off x="8340435" y="3255097"/>
            <a:ext cx="3026664" cy="2348100"/>
          </a:xfrm>
          <a:prstGeom prst="rect">
            <a:avLst/>
          </a:prstGeom>
        </p:spPr>
      </p:pic>
      <p:sp>
        <p:nvSpPr>
          <p:cNvPr id="4" name="Pijl: rechts 3">
            <a:extLst>
              <a:ext uri="{FF2B5EF4-FFF2-40B4-BE49-F238E27FC236}">
                <a16:creationId xmlns:a16="http://schemas.microsoft.com/office/drawing/2014/main" id="{BC73338F-D6E1-4FE4-A380-E15BBE15FAD6}"/>
              </a:ext>
            </a:extLst>
          </p:cNvPr>
          <p:cNvSpPr/>
          <p:nvPr/>
        </p:nvSpPr>
        <p:spPr>
          <a:xfrm>
            <a:off x="94045" y="2562893"/>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B63001B6-AF3F-42FB-ACF7-C55E7DA8A871}"/>
              </a:ext>
            </a:extLst>
          </p:cNvPr>
          <p:cNvSpPr/>
          <p:nvPr/>
        </p:nvSpPr>
        <p:spPr>
          <a:xfrm>
            <a:off x="94045" y="4437838"/>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6252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05860-47D3-4D94-8EEA-BCC68515D2E3}"/>
              </a:ext>
            </a:extLst>
          </p:cNvPr>
          <p:cNvSpPr>
            <a:spLocks noGrp="1"/>
          </p:cNvSpPr>
          <p:nvPr>
            <p:ph type="title"/>
          </p:nvPr>
        </p:nvSpPr>
        <p:spPr/>
        <p:txBody>
          <a:bodyPr/>
          <a:lstStyle/>
          <a:p>
            <a:r>
              <a:rPr lang="nl-NL" err="1"/>
              <a:t>Amibo</a:t>
            </a:r>
          </a:p>
        </p:txBody>
      </p:sp>
      <p:graphicFrame>
        <p:nvGraphicFramePr>
          <p:cNvPr id="11" name="Tijdelijke aanduiding voor inhoud 2">
            <a:extLst>
              <a:ext uri="{FF2B5EF4-FFF2-40B4-BE49-F238E27FC236}">
                <a16:creationId xmlns:a16="http://schemas.microsoft.com/office/drawing/2014/main" id="{613B9E45-5C3B-4DE0-A81F-5AB5853617F2}"/>
              </a:ext>
            </a:extLst>
          </p:cNvPr>
          <p:cNvGraphicFramePr>
            <a:graphicFrameLocks noGrp="1"/>
          </p:cNvGraphicFramePr>
          <p:nvPr>
            <p:ph idx="1"/>
            <p:extLst>
              <p:ext uri="{D42A27DB-BD31-4B8C-83A1-F6EECF244321}">
                <p14:modId xmlns:p14="http://schemas.microsoft.com/office/powerpoint/2010/main" val="1523354767"/>
              </p:ext>
            </p:extLst>
          </p:nvPr>
        </p:nvGraphicFramePr>
        <p:xfrm>
          <a:off x="6477287" y="614480"/>
          <a:ext cx="5347802" cy="552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tekst 3">
            <a:extLst>
              <a:ext uri="{FF2B5EF4-FFF2-40B4-BE49-F238E27FC236}">
                <a16:creationId xmlns:a16="http://schemas.microsoft.com/office/drawing/2014/main" id="{DCCB05FE-19A8-4A4E-AFC9-BE030A148EAC}"/>
              </a:ext>
            </a:extLst>
          </p:cNvPr>
          <p:cNvSpPr>
            <a:spLocks noGrp="1"/>
          </p:cNvSpPr>
          <p:nvPr>
            <p:ph type="body" sz="half" idx="2"/>
          </p:nvPr>
        </p:nvSpPr>
        <p:spPr/>
        <p:txBody>
          <a:bodyPr/>
          <a:lstStyle/>
          <a:p>
            <a:r>
              <a:rPr lang="nl-NL"/>
              <a:t>   </a:t>
            </a:r>
          </a:p>
        </p:txBody>
      </p:sp>
      <p:pic>
        <p:nvPicPr>
          <p:cNvPr id="6" name="Afbeelding 5">
            <a:extLst>
              <a:ext uri="{FF2B5EF4-FFF2-40B4-BE49-F238E27FC236}">
                <a16:creationId xmlns:a16="http://schemas.microsoft.com/office/drawing/2014/main" id="{3ECCCC91-C9AF-4036-88B1-E7277528B47A}"/>
              </a:ext>
            </a:extLst>
          </p:cNvPr>
          <p:cNvPicPr>
            <a:picLocks noChangeAspect="1"/>
          </p:cNvPicPr>
          <p:nvPr/>
        </p:nvPicPr>
        <p:blipFill>
          <a:blip r:embed="rId7"/>
          <a:stretch>
            <a:fillRect/>
          </a:stretch>
        </p:blipFill>
        <p:spPr>
          <a:xfrm>
            <a:off x="203116" y="190191"/>
            <a:ext cx="1569546" cy="1470090"/>
          </a:xfrm>
          <a:prstGeom prst="rect">
            <a:avLst/>
          </a:prstGeom>
        </p:spPr>
      </p:pic>
      <p:pic>
        <p:nvPicPr>
          <p:cNvPr id="7" name="Afbeelding 7" descr="Afbeelding met binnen, venster, tafel, kamer&#10;&#10;Automatisch gegenereerde beschrijving">
            <a:extLst>
              <a:ext uri="{FF2B5EF4-FFF2-40B4-BE49-F238E27FC236}">
                <a16:creationId xmlns:a16="http://schemas.microsoft.com/office/drawing/2014/main" id="{96C1D45D-FDC5-4EEF-86F3-C64B58F5964D}"/>
              </a:ext>
            </a:extLst>
          </p:cNvPr>
          <p:cNvPicPr>
            <a:picLocks noChangeAspect="1"/>
          </p:cNvPicPr>
          <p:nvPr/>
        </p:nvPicPr>
        <p:blipFill>
          <a:blip r:embed="rId8"/>
          <a:stretch>
            <a:fillRect/>
          </a:stretch>
        </p:blipFill>
        <p:spPr>
          <a:xfrm>
            <a:off x="1289589" y="3547113"/>
            <a:ext cx="3336616" cy="2900401"/>
          </a:xfrm>
          <a:prstGeom prst="rect">
            <a:avLst/>
          </a:prstGeom>
        </p:spPr>
      </p:pic>
    </p:spTree>
    <p:extLst>
      <p:ext uri="{BB962C8B-B14F-4D97-AF65-F5344CB8AC3E}">
        <p14:creationId xmlns:p14="http://schemas.microsoft.com/office/powerpoint/2010/main" val="228369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4AB3C-7801-45F5-8AE3-3EE818A80C9C}"/>
              </a:ext>
            </a:extLst>
          </p:cNvPr>
          <p:cNvSpPr>
            <a:spLocks noGrp="1"/>
          </p:cNvSpPr>
          <p:nvPr>
            <p:ph type="title"/>
          </p:nvPr>
        </p:nvSpPr>
        <p:spPr>
          <a:xfrm>
            <a:off x="6438122" y="964692"/>
            <a:ext cx="4793758" cy="1188720"/>
          </a:xfrm>
        </p:spPr>
        <p:txBody>
          <a:bodyPr vert="horz" lIns="182880" tIns="182880" rIns="182880" bIns="182880" rtlCol="0" anchor="ctr">
            <a:normAutofit/>
          </a:bodyPr>
          <a:lstStyle/>
          <a:p>
            <a:r>
              <a:rPr lang="en-US" sz="2800"/>
              <a:t>bekommernissen</a:t>
            </a:r>
          </a:p>
        </p:txBody>
      </p:sp>
      <p:sp>
        <p:nvSpPr>
          <p:cNvPr id="21" name="Rectangle 20">
            <a:extLst>
              <a:ext uri="{FF2B5EF4-FFF2-40B4-BE49-F238E27FC236}">
                <a16:creationId xmlns:a16="http://schemas.microsoft.com/office/drawing/2014/main" id="{65B34324-8F10-4614-BFE4-2E3C7F3E1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E952EC-AFF6-4197-9272-C0D7C0F5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AB66-CD8D-477A-A21A-2105E6D82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2"/>
            <a:ext cx="2111317" cy="27218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3" descr="Blog silhouet">
            <a:extLst>
              <a:ext uri="{FF2B5EF4-FFF2-40B4-BE49-F238E27FC236}">
                <a16:creationId xmlns:a16="http://schemas.microsoft.com/office/drawing/2014/main" id="{84F8EDCA-4D93-47C1-B92F-F118714B28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8150" y="795248"/>
            <a:ext cx="1783661" cy="1783661"/>
          </a:xfrm>
          <a:prstGeom prst="rect">
            <a:avLst/>
          </a:prstGeom>
        </p:spPr>
      </p:pic>
      <p:sp>
        <p:nvSpPr>
          <p:cNvPr id="27" name="Rectangle 26">
            <a:extLst>
              <a:ext uri="{FF2B5EF4-FFF2-40B4-BE49-F238E27FC236}">
                <a16:creationId xmlns:a16="http://schemas.microsoft.com/office/drawing/2014/main" id="{46A326B9-FD78-4195-A659-95DAFC1DD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4157447"/>
            <a:ext cx="3208079" cy="23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87E805F7-D15D-4130-A422-4B94A6E3BB49}"/>
              </a:ext>
            </a:extLst>
          </p:cNvPr>
          <p:cNvPicPr>
            <a:picLocks noChangeAspect="1"/>
          </p:cNvPicPr>
          <p:nvPr/>
        </p:nvPicPr>
        <p:blipFill>
          <a:blip r:embed="rId4"/>
          <a:stretch>
            <a:fillRect/>
          </a:stretch>
        </p:blipFill>
        <p:spPr>
          <a:xfrm>
            <a:off x="811497" y="4282025"/>
            <a:ext cx="2191710" cy="2056268"/>
          </a:xfrm>
          <a:prstGeom prst="rect">
            <a:avLst/>
          </a:prstGeom>
        </p:spPr>
      </p:pic>
      <p:sp>
        <p:nvSpPr>
          <p:cNvPr id="29" name="Rectangle 28">
            <a:extLst>
              <a:ext uri="{FF2B5EF4-FFF2-40B4-BE49-F238E27FC236}">
                <a16:creationId xmlns:a16="http://schemas.microsoft.com/office/drawing/2014/main" id="{13DAFF6B-5BEC-4153-93E9-6B735BC1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27130"/>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6" descr="Afbeelding met binnen, persoon, plafond, tafel&#10;&#10;Automatisch gegenereerde beschrijving">
            <a:extLst>
              <a:ext uri="{FF2B5EF4-FFF2-40B4-BE49-F238E27FC236}">
                <a16:creationId xmlns:a16="http://schemas.microsoft.com/office/drawing/2014/main" id="{83A173B9-BF09-4CE7-A31E-EAFD6D0217B3}"/>
              </a:ext>
            </a:extLst>
          </p:cNvPr>
          <p:cNvPicPr>
            <a:picLocks noChangeAspect="1"/>
          </p:cNvPicPr>
          <p:nvPr/>
        </p:nvPicPr>
        <p:blipFill rotWithShape="1">
          <a:blip r:embed="rId5"/>
          <a:srcRect l="-378" t="41621" r="621" b="4895"/>
          <a:stretch/>
        </p:blipFill>
        <p:spPr>
          <a:xfrm>
            <a:off x="402778" y="714598"/>
            <a:ext cx="3010118" cy="2875740"/>
          </a:xfrm>
          <a:prstGeom prst="rect">
            <a:avLst/>
          </a:prstGeom>
        </p:spPr>
      </p:pic>
      <p:sp>
        <p:nvSpPr>
          <p:cNvPr id="3" name="Tijdelijke aanduiding voor inhoud 2">
            <a:extLst>
              <a:ext uri="{FF2B5EF4-FFF2-40B4-BE49-F238E27FC236}">
                <a16:creationId xmlns:a16="http://schemas.microsoft.com/office/drawing/2014/main" id="{D468071F-4748-46E0-B127-62A3558BC989}"/>
              </a:ext>
            </a:extLst>
          </p:cNvPr>
          <p:cNvSpPr>
            <a:spLocks noGrp="1"/>
          </p:cNvSpPr>
          <p:nvPr>
            <p:ph idx="1"/>
          </p:nvPr>
        </p:nvSpPr>
        <p:spPr>
          <a:xfrm>
            <a:off x="6438122" y="2475145"/>
            <a:ext cx="4793757" cy="3409259"/>
          </a:xfrm>
        </p:spPr>
        <p:txBody>
          <a:bodyPr vert="horz" lIns="91440" tIns="45720" rIns="91440" bIns="45720" rtlCol="0" anchor="t">
            <a:normAutofit/>
          </a:bodyPr>
          <a:lstStyle/>
          <a:p>
            <a:pPr marL="0" indent="0">
              <a:buNone/>
            </a:pPr>
            <a:endParaRPr lang="en-US" sz="2400" dirty="0">
              <a:solidFill>
                <a:schemeClr val="tx1">
                  <a:lumMod val="85000"/>
                  <a:lumOff val="15000"/>
                </a:schemeClr>
              </a:solidFill>
            </a:endParaRPr>
          </a:p>
          <a:p>
            <a:pPr marL="0" indent="0">
              <a:buNone/>
            </a:pPr>
            <a:r>
              <a:rPr lang="en-US" sz="2400" dirty="0">
                <a:solidFill>
                  <a:schemeClr val="tx1">
                    <a:lumMod val="85000"/>
                    <a:lumOff val="15000"/>
                  </a:schemeClr>
                </a:solidFill>
              </a:rPr>
              <a:t>De </a:t>
            </a:r>
            <a:r>
              <a:rPr lang="en-US" sz="2400" dirty="0" err="1">
                <a:solidFill>
                  <a:schemeClr val="tx1">
                    <a:lumMod val="85000"/>
                    <a:lumOff val="15000"/>
                  </a:schemeClr>
                </a:solidFill>
              </a:rPr>
              <a:t>leerlingen</a:t>
            </a:r>
            <a:r>
              <a:rPr lang="en-US" sz="2400" dirty="0">
                <a:solidFill>
                  <a:schemeClr val="tx1">
                    <a:lumMod val="85000"/>
                    <a:lumOff val="15000"/>
                  </a:schemeClr>
                </a:solidFill>
              </a:rPr>
              <a:t> van </a:t>
            </a:r>
            <a:r>
              <a:rPr lang="en-US" sz="2400" dirty="0" err="1">
                <a:solidFill>
                  <a:schemeClr val="tx1">
                    <a:lumMod val="85000"/>
                    <a:lumOff val="15000"/>
                  </a:schemeClr>
                </a:solidFill>
              </a:rPr>
              <a:t>deze</a:t>
            </a:r>
            <a:r>
              <a:rPr lang="en-US" sz="2400" dirty="0">
                <a:solidFill>
                  <a:schemeClr val="tx1">
                    <a:lumMod val="85000"/>
                    <a:lumOff val="15000"/>
                  </a:schemeClr>
                </a:solidFill>
              </a:rPr>
              <a:t> </a:t>
            </a:r>
            <a:r>
              <a:rPr lang="en-US" sz="2400" dirty="0" err="1">
                <a:solidFill>
                  <a:schemeClr val="tx1">
                    <a:lumMod val="85000"/>
                    <a:lumOff val="15000"/>
                  </a:schemeClr>
                </a:solidFill>
              </a:rPr>
              <a:t>groep</a:t>
            </a:r>
            <a:r>
              <a:rPr lang="en-US" sz="2400" dirty="0">
                <a:solidFill>
                  <a:schemeClr val="tx1">
                    <a:lumMod val="85000"/>
                    <a:lumOff val="15000"/>
                  </a:schemeClr>
                </a:solidFill>
              </a:rPr>
              <a:t> </a:t>
            </a:r>
            <a:r>
              <a:rPr lang="en-US" sz="2400" dirty="0" err="1">
                <a:solidFill>
                  <a:schemeClr val="tx1">
                    <a:lumMod val="85000"/>
                    <a:lumOff val="15000"/>
                  </a:schemeClr>
                </a:solidFill>
              </a:rPr>
              <a:t>gaan</a:t>
            </a:r>
            <a:r>
              <a:rPr lang="en-US" sz="2400" dirty="0">
                <a:solidFill>
                  <a:schemeClr val="tx1">
                    <a:lumMod val="85000"/>
                    <a:lumOff val="15000"/>
                  </a:schemeClr>
                </a:solidFill>
              </a:rPr>
              <a:t> </a:t>
            </a:r>
            <a:r>
              <a:rPr lang="en-US" sz="2400" dirty="0" err="1">
                <a:solidFill>
                  <a:schemeClr val="tx1">
                    <a:lumMod val="85000"/>
                    <a:lumOff val="15000"/>
                  </a:schemeClr>
                </a:solidFill>
              </a:rPr>
              <a:t>na</a:t>
            </a:r>
            <a:r>
              <a:rPr lang="en-US" sz="2400" dirty="0">
                <a:solidFill>
                  <a:schemeClr val="tx1">
                    <a:lumMod val="85000"/>
                    <a:lumOff val="15000"/>
                  </a:schemeClr>
                </a:solidFill>
              </a:rPr>
              <a:t> </a:t>
            </a:r>
            <a:r>
              <a:rPr lang="en-US" sz="2400" b="1" dirty="0">
                <a:solidFill>
                  <a:schemeClr val="tx1">
                    <a:lumMod val="85000"/>
                    <a:lumOff val="15000"/>
                  </a:schemeClr>
                </a:solidFill>
              </a:rPr>
              <a:t>wat </a:t>
            </a:r>
            <a:r>
              <a:rPr lang="en-US" sz="2400" b="1" dirty="0" err="1">
                <a:solidFill>
                  <a:schemeClr val="tx1">
                    <a:lumMod val="85000"/>
                    <a:lumOff val="15000"/>
                  </a:schemeClr>
                </a:solidFill>
              </a:rPr>
              <a:t>leeft</a:t>
            </a:r>
            <a:r>
              <a:rPr lang="en-US" sz="2400" b="1" dirty="0">
                <a:solidFill>
                  <a:schemeClr val="tx1">
                    <a:lumMod val="85000"/>
                    <a:lumOff val="15000"/>
                  </a:schemeClr>
                </a:solidFill>
              </a:rPr>
              <a:t> op school</a:t>
            </a:r>
            <a:r>
              <a:rPr lang="en-US" sz="2400" dirty="0">
                <a:solidFill>
                  <a:schemeClr val="tx1">
                    <a:lumMod val="85000"/>
                    <a:lumOff val="15000"/>
                  </a:schemeClr>
                </a:solidFill>
              </a:rPr>
              <a:t>, </a:t>
            </a:r>
            <a:r>
              <a:rPr lang="en-US" sz="2400" dirty="0" err="1">
                <a:solidFill>
                  <a:schemeClr val="tx1">
                    <a:lumMod val="85000"/>
                    <a:lumOff val="15000"/>
                  </a:schemeClr>
                </a:solidFill>
              </a:rPr>
              <a:t>pakken</a:t>
            </a:r>
            <a:r>
              <a:rPr lang="en-US" sz="2400" dirty="0">
                <a:solidFill>
                  <a:schemeClr val="tx1">
                    <a:lumMod val="85000"/>
                    <a:lumOff val="15000"/>
                  </a:schemeClr>
                </a:solidFill>
              </a:rPr>
              <a:t> </a:t>
            </a:r>
            <a:r>
              <a:rPr lang="en-US" sz="2400" dirty="0" err="1">
                <a:solidFill>
                  <a:schemeClr val="tx1">
                    <a:lumMod val="85000"/>
                    <a:lumOff val="15000"/>
                  </a:schemeClr>
                </a:solidFill>
              </a:rPr>
              <a:t>zaken</a:t>
            </a:r>
            <a:r>
              <a:rPr lang="en-US" sz="2400" dirty="0">
                <a:solidFill>
                  <a:schemeClr val="tx1">
                    <a:lumMod val="85000"/>
                    <a:lumOff val="15000"/>
                  </a:schemeClr>
                </a:solidFill>
              </a:rPr>
              <a:t> van </a:t>
            </a:r>
            <a:r>
              <a:rPr lang="en-US" sz="2400" dirty="0" err="1">
                <a:solidFill>
                  <a:schemeClr val="tx1">
                    <a:lumMod val="85000"/>
                    <a:lumOff val="15000"/>
                  </a:schemeClr>
                </a:solidFill>
              </a:rPr>
              <a:t>praktische</a:t>
            </a:r>
            <a:r>
              <a:rPr lang="en-US" sz="2400" dirty="0">
                <a:solidFill>
                  <a:schemeClr val="tx1">
                    <a:lumMod val="85000"/>
                    <a:lumOff val="15000"/>
                  </a:schemeClr>
                </a:solidFill>
              </a:rPr>
              <a:t> </a:t>
            </a:r>
            <a:r>
              <a:rPr lang="en-US" sz="2400" dirty="0" err="1">
                <a:solidFill>
                  <a:schemeClr val="tx1">
                    <a:lumMod val="85000"/>
                    <a:lumOff val="15000"/>
                  </a:schemeClr>
                </a:solidFill>
              </a:rPr>
              <a:t>aard</a:t>
            </a:r>
            <a:r>
              <a:rPr lang="en-US" sz="2400" dirty="0">
                <a:solidFill>
                  <a:schemeClr val="tx1">
                    <a:lumMod val="85000"/>
                    <a:lumOff val="15000"/>
                  </a:schemeClr>
                </a:solidFill>
              </a:rPr>
              <a:t> </a:t>
            </a:r>
            <a:r>
              <a:rPr lang="en-US" sz="2400" dirty="0" err="1">
                <a:solidFill>
                  <a:schemeClr val="tx1">
                    <a:lumMod val="85000"/>
                    <a:lumOff val="15000"/>
                  </a:schemeClr>
                </a:solidFill>
              </a:rPr>
              <a:t>aan</a:t>
            </a:r>
            <a:r>
              <a:rPr lang="en-US" sz="2400" dirty="0">
                <a:solidFill>
                  <a:schemeClr val="tx1">
                    <a:lumMod val="85000"/>
                    <a:lumOff val="15000"/>
                  </a:schemeClr>
                </a:solidFill>
              </a:rPr>
              <a:t>, </a:t>
            </a:r>
            <a:r>
              <a:rPr lang="en-US" sz="2400" dirty="0" err="1">
                <a:solidFill>
                  <a:schemeClr val="tx1">
                    <a:lumMod val="85000"/>
                    <a:lumOff val="15000"/>
                  </a:schemeClr>
                </a:solidFill>
              </a:rPr>
              <a:t>analyseren</a:t>
            </a:r>
            <a:r>
              <a:rPr lang="en-US" sz="2400" dirty="0">
                <a:solidFill>
                  <a:schemeClr val="tx1">
                    <a:lumMod val="85000"/>
                    <a:lumOff val="15000"/>
                  </a:schemeClr>
                </a:solidFill>
              </a:rPr>
              <a:t> het </a:t>
            </a:r>
            <a:r>
              <a:rPr lang="en-US" sz="2400" dirty="0" err="1">
                <a:solidFill>
                  <a:schemeClr val="tx1">
                    <a:lumMod val="85000"/>
                    <a:lumOff val="15000"/>
                  </a:schemeClr>
                </a:solidFill>
              </a:rPr>
              <a:t>schoolreglement</a:t>
            </a:r>
            <a:r>
              <a:rPr lang="en-US" sz="2400" dirty="0">
                <a:solidFill>
                  <a:schemeClr val="tx1">
                    <a:lumMod val="85000"/>
                    <a:lumOff val="15000"/>
                  </a:schemeClr>
                </a:solidFill>
              </a:rPr>
              <a:t> </a:t>
            </a:r>
            <a:r>
              <a:rPr lang="en-US" sz="2400" dirty="0" err="1">
                <a:solidFill>
                  <a:schemeClr val="tx1">
                    <a:lumMod val="85000"/>
                    <a:lumOff val="15000"/>
                  </a:schemeClr>
                </a:solidFill>
              </a:rPr>
              <a:t>kritisch</a:t>
            </a:r>
            <a:r>
              <a:rPr lang="en-US" sz="2400" dirty="0">
                <a:solidFill>
                  <a:schemeClr val="tx1">
                    <a:lumMod val="85000"/>
                    <a:lumOff val="15000"/>
                  </a:schemeClr>
                </a:solidFill>
              </a:rPr>
              <a:t>, ...</a:t>
            </a:r>
            <a:endParaRPr lang="nl-NL" sz="2400" dirty="0">
              <a:solidFill>
                <a:schemeClr val="tx1">
                  <a:lumMod val="85000"/>
                  <a:lumOff val="15000"/>
                </a:schemeClr>
              </a:solidFill>
            </a:endParaRPr>
          </a:p>
        </p:txBody>
      </p:sp>
      <p:pic>
        <p:nvPicPr>
          <p:cNvPr id="16" name="Graphic 16" descr="Botsing met effen opvulling">
            <a:extLst>
              <a:ext uri="{FF2B5EF4-FFF2-40B4-BE49-F238E27FC236}">
                <a16:creationId xmlns:a16="http://schemas.microsoft.com/office/drawing/2014/main" id="{EAF74B62-60F3-4480-A6FD-6C020515B5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96601" y="3636347"/>
            <a:ext cx="1907903" cy="1907903"/>
          </a:xfrm>
          <a:prstGeom prst="rect">
            <a:avLst/>
          </a:prstGeom>
        </p:spPr>
      </p:pic>
    </p:spTree>
    <p:extLst>
      <p:ext uri="{BB962C8B-B14F-4D97-AF65-F5344CB8AC3E}">
        <p14:creationId xmlns:p14="http://schemas.microsoft.com/office/powerpoint/2010/main" val="60835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884E1-2614-415B-9ABB-6B6A317EE7A4}"/>
              </a:ext>
            </a:extLst>
          </p:cNvPr>
          <p:cNvSpPr>
            <a:spLocks noGrp="1"/>
          </p:cNvSpPr>
          <p:nvPr>
            <p:ph type="title"/>
          </p:nvPr>
        </p:nvSpPr>
        <p:spPr>
          <a:xfrm>
            <a:off x="5458692" y="964692"/>
            <a:ext cx="5928637" cy="1188720"/>
          </a:xfrm>
        </p:spPr>
        <p:txBody>
          <a:bodyPr vert="horz" lIns="182880" tIns="182880" rIns="182880" bIns="182880" rtlCol="0" anchor="ctr">
            <a:normAutofit/>
          </a:bodyPr>
          <a:lstStyle/>
          <a:p>
            <a:r>
              <a:rPr lang="en-US" sz="2800"/>
              <a:t>sport</a:t>
            </a:r>
          </a:p>
        </p:txBody>
      </p:sp>
      <p:pic>
        <p:nvPicPr>
          <p:cNvPr id="6" name="Afbeelding 5">
            <a:extLst>
              <a:ext uri="{FF2B5EF4-FFF2-40B4-BE49-F238E27FC236}">
                <a16:creationId xmlns:a16="http://schemas.microsoft.com/office/drawing/2014/main" id="{EF3BC651-F1E4-4182-B638-BB8655705083}"/>
              </a:ext>
            </a:extLst>
          </p:cNvPr>
          <p:cNvPicPr>
            <a:picLocks noChangeAspect="1"/>
          </p:cNvPicPr>
          <p:nvPr/>
        </p:nvPicPr>
        <p:blipFill rotWithShape="1">
          <a:blip r:embed="rId2"/>
          <a:srcRect t="7279" r="1" b="14614"/>
          <a:stretch/>
        </p:blipFill>
        <p:spPr>
          <a:xfrm>
            <a:off x="-274" y="-1"/>
            <a:ext cx="4654296" cy="3410712"/>
          </a:xfrm>
          <a:prstGeom prst="rect">
            <a:avLst/>
          </a:prstGeom>
        </p:spPr>
      </p:pic>
      <p:pic>
        <p:nvPicPr>
          <p:cNvPr id="5" name="Afbeelding 6" descr="Afbeelding met binnen, plafond, tafel, persoon&#10;&#10;Automatisch gegenereerde beschrijving">
            <a:extLst>
              <a:ext uri="{FF2B5EF4-FFF2-40B4-BE49-F238E27FC236}">
                <a16:creationId xmlns:a16="http://schemas.microsoft.com/office/drawing/2014/main" id="{11DFDA4C-F99F-44C4-ADD6-AF70794D5A8C}"/>
              </a:ext>
            </a:extLst>
          </p:cNvPr>
          <p:cNvPicPr>
            <a:picLocks noChangeAspect="1"/>
          </p:cNvPicPr>
          <p:nvPr/>
        </p:nvPicPr>
        <p:blipFill rotWithShape="1">
          <a:blip r:embed="rId3"/>
          <a:srcRect t="39505" r="-2" b="19271"/>
          <a:stretch/>
        </p:blipFill>
        <p:spPr>
          <a:xfrm>
            <a:off x="20" y="3447288"/>
            <a:ext cx="4654000" cy="3410712"/>
          </a:xfrm>
          <a:prstGeom prst="rect">
            <a:avLst/>
          </a:prstGeom>
        </p:spPr>
      </p:pic>
      <p:sp>
        <p:nvSpPr>
          <p:cNvPr id="3" name="Tijdelijke aanduiding voor inhoud 2">
            <a:extLst>
              <a:ext uri="{FF2B5EF4-FFF2-40B4-BE49-F238E27FC236}">
                <a16:creationId xmlns:a16="http://schemas.microsoft.com/office/drawing/2014/main" id="{39B93603-6CDD-4374-990F-AE9D3B285BBD}"/>
              </a:ext>
            </a:extLst>
          </p:cNvPr>
          <p:cNvSpPr>
            <a:spLocks noGrp="1"/>
          </p:cNvSpPr>
          <p:nvPr>
            <p:ph idx="1"/>
          </p:nvPr>
        </p:nvSpPr>
        <p:spPr>
          <a:xfrm>
            <a:off x="6094621" y="2874380"/>
            <a:ext cx="6244626" cy="3101983"/>
          </a:xfrm>
        </p:spPr>
        <p:txBody>
          <a:bodyPr vert="horz" lIns="91440" tIns="45720" rIns="91440" bIns="45720" rtlCol="0" anchor="t">
            <a:normAutofit/>
          </a:bodyPr>
          <a:lstStyle/>
          <a:p>
            <a:pPr marL="0"/>
            <a:r>
              <a:rPr lang="en-US" sz="2200" dirty="0">
                <a:solidFill>
                  <a:schemeClr val="tx1">
                    <a:lumMod val="85000"/>
                    <a:lumOff val="15000"/>
                  </a:schemeClr>
                </a:solidFill>
              </a:rPr>
              <a:t>De </a:t>
            </a:r>
            <a:r>
              <a:rPr lang="en-US" sz="2200" dirty="0" err="1">
                <a:solidFill>
                  <a:schemeClr val="tx1">
                    <a:lumMod val="85000"/>
                    <a:lumOff val="15000"/>
                  </a:schemeClr>
                </a:solidFill>
              </a:rPr>
              <a:t>leerlingen</a:t>
            </a:r>
            <a:r>
              <a:rPr lang="en-US" sz="2200" dirty="0">
                <a:solidFill>
                  <a:schemeClr val="tx1">
                    <a:lumMod val="85000"/>
                    <a:lumOff val="15000"/>
                  </a:schemeClr>
                </a:solidFill>
              </a:rPr>
              <a:t> in </a:t>
            </a:r>
            <a:r>
              <a:rPr lang="en-US" sz="2200" dirty="0" err="1">
                <a:solidFill>
                  <a:schemeClr val="tx1">
                    <a:lumMod val="85000"/>
                    <a:lumOff val="15000"/>
                  </a:schemeClr>
                </a:solidFill>
              </a:rPr>
              <a:t>deze</a:t>
            </a:r>
            <a:r>
              <a:rPr lang="en-US" sz="2200" dirty="0">
                <a:solidFill>
                  <a:schemeClr val="tx1">
                    <a:lumMod val="85000"/>
                    <a:lumOff val="15000"/>
                  </a:schemeClr>
                </a:solidFill>
              </a:rPr>
              <a:t> </a:t>
            </a:r>
            <a:r>
              <a:rPr lang="en-US" sz="2200" dirty="0" err="1">
                <a:solidFill>
                  <a:schemeClr val="tx1">
                    <a:lumMod val="85000"/>
                    <a:lumOff val="15000"/>
                  </a:schemeClr>
                </a:solidFill>
              </a:rPr>
              <a:t>groep</a:t>
            </a:r>
            <a:r>
              <a:rPr lang="en-US" sz="2200" dirty="0">
                <a:solidFill>
                  <a:schemeClr val="tx1">
                    <a:lumMod val="85000"/>
                    <a:lumOff val="15000"/>
                  </a:schemeClr>
                </a:solidFill>
              </a:rPr>
              <a:t> </a:t>
            </a:r>
            <a:r>
              <a:rPr lang="en-US" sz="2200" dirty="0" err="1">
                <a:solidFill>
                  <a:schemeClr val="tx1">
                    <a:lumMod val="85000"/>
                    <a:lumOff val="15000"/>
                  </a:schemeClr>
                </a:solidFill>
              </a:rPr>
              <a:t>organiseren</a:t>
            </a:r>
            <a:r>
              <a:rPr lang="en-US" sz="2200" dirty="0">
                <a:solidFill>
                  <a:schemeClr val="tx1">
                    <a:lumMod val="85000"/>
                    <a:lumOff val="15000"/>
                  </a:schemeClr>
                </a:solidFill>
              </a:rPr>
              <a:t> </a:t>
            </a:r>
            <a:r>
              <a:rPr lang="en-US" sz="2200" dirty="0" err="1">
                <a:solidFill>
                  <a:schemeClr val="tx1">
                    <a:lumMod val="85000"/>
                    <a:lumOff val="15000"/>
                  </a:schemeClr>
                </a:solidFill>
              </a:rPr>
              <a:t>sportactiviteiten</a:t>
            </a:r>
            <a:r>
              <a:rPr lang="en-US" sz="2200" dirty="0">
                <a:solidFill>
                  <a:schemeClr val="tx1">
                    <a:lumMod val="85000"/>
                    <a:lumOff val="15000"/>
                  </a:schemeClr>
                </a:solidFill>
              </a:rPr>
              <a:t> en </a:t>
            </a:r>
            <a:r>
              <a:rPr lang="en-US" sz="2200" dirty="0" err="1">
                <a:solidFill>
                  <a:schemeClr val="tx1">
                    <a:lumMod val="85000"/>
                    <a:lumOff val="15000"/>
                  </a:schemeClr>
                </a:solidFill>
              </a:rPr>
              <a:t>sportgerelateerde</a:t>
            </a:r>
            <a:r>
              <a:rPr lang="en-US" sz="2200" dirty="0">
                <a:solidFill>
                  <a:schemeClr val="tx1">
                    <a:lumMod val="85000"/>
                    <a:lumOff val="15000"/>
                  </a:schemeClr>
                </a:solidFill>
              </a:rPr>
              <a:t> </a:t>
            </a:r>
            <a:r>
              <a:rPr lang="en-US" sz="2200" dirty="0" err="1">
                <a:solidFill>
                  <a:schemeClr val="tx1">
                    <a:lumMod val="85000"/>
                    <a:lumOff val="15000"/>
                  </a:schemeClr>
                </a:solidFill>
              </a:rPr>
              <a:t>evenementen</a:t>
            </a:r>
            <a:r>
              <a:rPr lang="en-US" sz="2200" dirty="0">
                <a:solidFill>
                  <a:schemeClr val="tx1">
                    <a:lumMod val="85000"/>
                    <a:lumOff val="15000"/>
                  </a:schemeClr>
                </a:solidFill>
              </a:rPr>
              <a:t> </a:t>
            </a:r>
            <a:r>
              <a:rPr lang="en-US" sz="2200" dirty="0" err="1">
                <a:solidFill>
                  <a:schemeClr val="tx1">
                    <a:lumMod val="85000"/>
                    <a:lumOff val="15000"/>
                  </a:schemeClr>
                </a:solidFill>
              </a:rPr>
              <a:t>voor</a:t>
            </a:r>
            <a:r>
              <a:rPr lang="en-US" sz="2200" dirty="0">
                <a:solidFill>
                  <a:schemeClr val="tx1">
                    <a:lumMod val="85000"/>
                    <a:lumOff val="15000"/>
                  </a:schemeClr>
                </a:solidFill>
              </a:rPr>
              <a:t> </a:t>
            </a:r>
            <a:r>
              <a:rPr lang="en-US" sz="2200" dirty="0" err="1">
                <a:solidFill>
                  <a:schemeClr val="tx1">
                    <a:lumMod val="85000"/>
                    <a:lumOff val="15000"/>
                  </a:schemeClr>
                </a:solidFill>
              </a:rPr>
              <a:t>iedereen</a:t>
            </a:r>
            <a:r>
              <a:rPr lang="en-US" sz="2200" dirty="0">
                <a:solidFill>
                  <a:schemeClr val="tx1">
                    <a:lumMod val="85000"/>
                    <a:lumOff val="15000"/>
                  </a:schemeClr>
                </a:solidFill>
              </a:rPr>
              <a:t> van het </a:t>
            </a:r>
            <a:r>
              <a:rPr lang="en-US" sz="2200" dirty="0" err="1">
                <a:solidFill>
                  <a:schemeClr val="tx1">
                    <a:lumMod val="85000"/>
                    <a:lumOff val="15000"/>
                  </a:schemeClr>
                </a:solidFill>
              </a:rPr>
              <a:t>Xaveriuscollege</a:t>
            </a:r>
            <a:endParaRPr lang="en-US" sz="2200" dirty="0">
              <a:solidFill>
                <a:schemeClr val="tx1">
                  <a:lumMod val="85000"/>
                  <a:lumOff val="15000"/>
                </a:schemeClr>
              </a:solidFill>
            </a:endParaRPr>
          </a:p>
          <a:p>
            <a:pPr marL="0"/>
            <a:endParaRPr lang="en-US" sz="2200" dirty="0">
              <a:solidFill>
                <a:schemeClr val="tx1">
                  <a:lumMod val="85000"/>
                  <a:lumOff val="15000"/>
                </a:schemeClr>
              </a:solidFill>
            </a:endParaRPr>
          </a:p>
          <a:p>
            <a:pPr marL="0"/>
            <a:r>
              <a:rPr lang="en-US" sz="2200" dirty="0" err="1">
                <a:solidFill>
                  <a:schemeClr val="tx1">
                    <a:lumMod val="85000"/>
                    <a:lumOff val="15000"/>
                  </a:schemeClr>
                </a:solidFill>
              </a:rPr>
              <a:t>Basketbaltoernooien</a:t>
            </a:r>
            <a:r>
              <a:rPr lang="en-US" sz="2200" dirty="0">
                <a:solidFill>
                  <a:schemeClr val="tx1">
                    <a:lumMod val="85000"/>
                    <a:lumOff val="15000"/>
                  </a:schemeClr>
                </a:solidFill>
              </a:rPr>
              <a:t>, </a:t>
            </a:r>
            <a:r>
              <a:rPr lang="en-US" sz="2200" dirty="0" err="1">
                <a:solidFill>
                  <a:schemeClr val="tx1">
                    <a:lumMod val="85000"/>
                    <a:lumOff val="15000"/>
                  </a:schemeClr>
                </a:solidFill>
              </a:rPr>
              <a:t>badmintonlessen</a:t>
            </a:r>
            <a:r>
              <a:rPr lang="en-US" sz="2200" dirty="0">
                <a:solidFill>
                  <a:schemeClr val="tx1">
                    <a:lumMod val="85000"/>
                    <a:lumOff val="15000"/>
                  </a:schemeClr>
                </a:solidFill>
              </a:rPr>
              <a:t> </a:t>
            </a:r>
            <a:r>
              <a:rPr lang="en-US" sz="2200" dirty="0" err="1">
                <a:solidFill>
                  <a:schemeClr val="tx1">
                    <a:lumMod val="85000"/>
                    <a:lumOff val="15000"/>
                  </a:schemeClr>
                </a:solidFill>
              </a:rPr>
              <a:t>tijdens</a:t>
            </a:r>
            <a:r>
              <a:rPr lang="en-US" sz="2200" dirty="0">
                <a:solidFill>
                  <a:schemeClr val="tx1">
                    <a:lumMod val="85000"/>
                    <a:lumOff val="15000"/>
                  </a:schemeClr>
                </a:solidFill>
              </a:rPr>
              <a:t> de </a:t>
            </a:r>
            <a:r>
              <a:rPr lang="en-US" sz="2200" dirty="0" err="1">
                <a:solidFill>
                  <a:schemeClr val="tx1">
                    <a:lumMod val="85000"/>
                    <a:lumOff val="15000"/>
                  </a:schemeClr>
                </a:solidFill>
              </a:rPr>
              <a:t>pauze</a:t>
            </a:r>
            <a:r>
              <a:rPr lang="en-US" sz="2200" dirty="0">
                <a:solidFill>
                  <a:schemeClr val="tx1">
                    <a:lumMod val="85000"/>
                    <a:lumOff val="15000"/>
                  </a:schemeClr>
                </a:solidFill>
              </a:rPr>
              <a:t>, ...</a:t>
            </a:r>
          </a:p>
          <a:p>
            <a:endParaRPr lang="en-US">
              <a:solidFill>
                <a:schemeClr val="tx1">
                  <a:lumMod val="85000"/>
                  <a:lumOff val="15000"/>
                </a:schemeClr>
              </a:solidFill>
            </a:endParaRPr>
          </a:p>
        </p:txBody>
      </p:sp>
      <p:sp>
        <p:nvSpPr>
          <p:cNvPr id="9" name="Pijl: rechts 8">
            <a:extLst>
              <a:ext uri="{FF2B5EF4-FFF2-40B4-BE49-F238E27FC236}">
                <a16:creationId xmlns:a16="http://schemas.microsoft.com/office/drawing/2014/main" id="{C4AA0C6B-0A21-4C10-942F-BF947A4456D3}"/>
              </a:ext>
            </a:extLst>
          </p:cNvPr>
          <p:cNvSpPr/>
          <p:nvPr/>
        </p:nvSpPr>
        <p:spPr>
          <a:xfrm>
            <a:off x="5458854" y="4429759"/>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rechts 10">
            <a:extLst>
              <a:ext uri="{FF2B5EF4-FFF2-40B4-BE49-F238E27FC236}">
                <a16:creationId xmlns:a16="http://schemas.microsoft.com/office/drawing/2014/main" id="{A106EE42-6400-4F0C-9A3D-CA4DC598A076}"/>
              </a:ext>
            </a:extLst>
          </p:cNvPr>
          <p:cNvSpPr/>
          <p:nvPr/>
        </p:nvSpPr>
        <p:spPr>
          <a:xfrm>
            <a:off x="5458854" y="2878100"/>
            <a:ext cx="384372" cy="2495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8244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Application>Microsoft Office PowerPoint</Application>
  <PresentationFormat>Breedbeeld</PresentationFormat>
  <Slides>11</Slides>
  <Notes>0</Notes>
  <HiddenSlides>0</HiddenSlide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Parcel</vt:lpstr>
      <vt:lpstr>'t CAS</vt:lpstr>
      <vt:lpstr>Wat is 't cas?</vt:lpstr>
      <vt:lpstr>Onderdelen van 't CAS</vt:lpstr>
      <vt:lpstr>communicatie</vt:lpstr>
      <vt:lpstr>kerndirectieraad</vt:lpstr>
      <vt:lpstr>Xaco future proof</vt:lpstr>
      <vt:lpstr>Amibo</vt:lpstr>
      <vt:lpstr>bekommernissen</vt:lpstr>
      <vt:lpstr>sport</vt:lpstr>
      <vt:lpstr>Groep-overschrijdende activiteiten</vt:lpstr>
      <vt:lpstr>Tot in 't 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revision>224</cp:revision>
  <dcterms:created xsi:type="dcterms:W3CDTF">2021-01-26T16:16:04Z</dcterms:created>
  <dcterms:modified xsi:type="dcterms:W3CDTF">2021-10-03T13:31:43Z</dcterms:modified>
</cp:coreProperties>
</file>